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2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 id="378" r:id="rId128"/>
    <p:sldId id="379" r:id="rId129"/>
    <p:sldId id="380" r:id="rId130"/>
    <p:sldId id="381" r:id="rId131"/>
    <p:sldId id="382" r:id="rId132"/>
    <p:sldId id="383" r:id="rId133"/>
  </p:sldIdLst>
  <p:sldSz cy="5143500" cx="9144000"/>
  <p:notesSz cx="6858000" cy="9144000"/>
  <p:embeddedFontLst>
    <p:embeddedFont>
      <p:font typeface="Montserrat"/>
      <p:regular r:id="rId134"/>
      <p:bold r:id="rId135"/>
      <p:italic r:id="rId136"/>
      <p:boldItalic r:id="rId1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787D8BF-6BBD-4EBA-868A-BF71C50605D3}">
  <a:tblStyle styleId="{C787D8BF-6BBD-4EBA-868A-BF71C50605D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29" Type="http://schemas.openxmlformats.org/officeDocument/2006/relationships/slide" Target="slides/slide124.xml"/><Relationship Id="rId128" Type="http://schemas.openxmlformats.org/officeDocument/2006/relationships/slide" Target="slides/slide123.xml"/><Relationship Id="rId127" Type="http://schemas.openxmlformats.org/officeDocument/2006/relationships/slide" Target="slides/slide122.xml"/><Relationship Id="rId126" Type="http://schemas.openxmlformats.org/officeDocument/2006/relationships/slide" Target="slides/slide121.xml"/><Relationship Id="rId26" Type="http://schemas.openxmlformats.org/officeDocument/2006/relationships/slide" Target="slides/slide21.xml"/><Relationship Id="rId121" Type="http://schemas.openxmlformats.org/officeDocument/2006/relationships/slide" Target="slides/slide116.xml"/><Relationship Id="rId25" Type="http://schemas.openxmlformats.org/officeDocument/2006/relationships/slide" Target="slides/slide20.xml"/><Relationship Id="rId120" Type="http://schemas.openxmlformats.org/officeDocument/2006/relationships/slide" Target="slides/slide115.xml"/><Relationship Id="rId28" Type="http://schemas.openxmlformats.org/officeDocument/2006/relationships/slide" Target="slides/slide23.xml"/><Relationship Id="rId27" Type="http://schemas.openxmlformats.org/officeDocument/2006/relationships/slide" Target="slides/slide22.xml"/><Relationship Id="rId125" Type="http://schemas.openxmlformats.org/officeDocument/2006/relationships/slide" Target="slides/slide120.xml"/><Relationship Id="rId29" Type="http://schemas.openxmlformats.org/officeDocument/2006/relationships/slide" Target="slides/slide24.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9" Type="http://schemas.openxmlformats.org/officeDocument/2006/relationships/slide" Target="slides/slide114.xml"/><Relationship Id="rId15" Type="http://schemas.openxmlformats.org/officeDocument/2006/relationships/slide" Target="slides/slide10.xml"/><Relationship Id="rId110" Type="http://schemas.openxmlformats.org/officeDocument/2006/relationships/slide" Target="slides/slide105.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slide" Target="slides/slide109.xml"/><Relationship Id="rId18" Type="http://schemas.openxmlformats.org/officeDocument/2006/relationships/slide" Target="slides/slide13.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137" Type="http://schemas.openxmlformats.org/officeDocument/2006/relationships/font" Target="fonts/Montserrat-boldItalic.fntdata"/><Relationship Id="rId132" Type="http://schemas.openxmlformats.org/officeDocument/2006/relationships/slide" Target="slides/slide127.xml"/><Relationship Id="rId131" Type="http://schemas.openxmlformats.org/officeDocument/2006/relationships/slide" Target="slides/slide126.xml"/><Relationship Id="rId130" Type="http://schemas.openxmlformats.org/officeDocument/2006/relationships/slide" Target="slides/slide125.xml"/><Relationship Id="rId136" Type="http://schemas.openxmlformats.org/officeDocument/2006/relationships/font" Target="fonts/Montserrat-italic.fntdata"/><Relationship Id="rId135" Type="http://schemas.openxmlformats.org/officeDocument/2006/relationships/font" Target="fonts/Montserrat-bold.fntdata"/><Relationship Id="rId134" Type="http://schemas.openxmlformats.org/officeDocument/2006/relationships/font" Target="fonts/Montserrat-regular.fntdata"/><Relationship Id="rId133" Type="http://schemas.openxmlformats.org/officeDocument/2006/relationships/slide" Target="slides/slide128.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b2b2cf3bd2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b2b2cf3bd2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b7f5f9083f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b7f5f9083f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b7f5f9083f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b7f5f9083f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b7f5f9083f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b7f5f9083f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 name="Shape 1603"/>
        <p:cNvGrpSpPr/>
        <p:nvPr/>
      </p:nvGrpSpPr>
      <p:grpSpPr>
        <a:xfrm>
          <a:off x="0" y="0"/>
          <a:ext cx="0" cy="0"/>
          <a:chOff x="0" y="0"/>
          <a:chExt cx="0" cy="0"/>
        </a:xfrm>
      </p:grpSpPr>
      <p:sp>
        <p:nvSpPr>
          <p:cNvPr id="1604" name="Google Shape;1604;gb7f5f9083f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 name="Google Shape;1605;gb7f5f9083f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1" name="Shape 1611"/>
        <p:cNvGrpSpPr/>
        <p:nvPr/>
      </p:nvGrpSpPr>
      <p:grpSpPr>
        <a:xfrm>
          <a:off x="0" y="0"/>
          <a:ext cx="0" cy="0"/>
          <a:chOff x="0" y="0"/>
          <a:chExt cx="0" cy="0"/>
        </a:xfrm>
      </p:grpSpPr>
      <p:sp>
        <p:nvSpPr>
          <p:cNvPr id="1612" name="Google Shape;1612;gb7f5f9083f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3" name="Google Shape;1613;gb7f5f9083f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b7f5f9083f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b7f5f9083f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7" name="Shape 1627"/>
        <p:cNvGrpSpPr/>
        <p:nvPr/>
      </p:nvGrpSpPr>
      <p:grpSpPr>
        <a:xfrm>
          <a:off x="0" y="0"/>
          <a:ext cx="0" cy="0"/>
          <a:chOff x="0" y="0"/>
          <a:chExt cx="0" cy="0"/>
        </a:xfrm>
      </p:grpSpPr>
      <p:sp>
        <p:nvSpPr>
          <p:cNvPr id="1628" name="Google Shape;1628;gb2b2cf3bd2_0_1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9" name="Google Shape;1629;gb2b2cf3bd2_0_1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b7f5f9083f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b7f5f9083f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3" name="Shape 1643"/>
        <p:cNvGrpSpPr/>
        <p:nvPr/>
      </p:nvGrpSpPr>
      <p:grpSpPr>
        <a:xfrm>
          <a:off x="0" y="0"/>
          <a:ext cx="0" cy="0"/>
          <a:chOff x="0" y="0"/>
          <a:chExt cx="0" cy="0"/>
        </a:xfrm>
      </p:grpSpPr>
      <p:sp>
        <p:nvSpPr>
          <p:cNvPr id="1644" name="Google Shape;1644;gb7f5f9083f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5" name="Google Shape;1645;gb7f5f9083f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 name="Shape 1651"/>
        <p:cNvGrpSpPr/>
        <p:nvPr/>
      </p:nvGrpSpPr>
      <p:grpSpPr>
        <a:xfrm>
          <a:off x="0" y="0"/>
          <a:ext cx="0" cy="0"/>
          <a:chOff x="0" y="0"/>
          <a:chExt cx="0" cy="0"/>
        </a:xfrm>
      </p:grpSpPr>
      <p:sp>
        <p:nvSpPr>
          <p:cNvPr id="1652" name="Google Shape;1652;gb7f5f9083f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3" name="Google Shape;1653;gb7f5f9083f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b2b2cf3bd2_0_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b2b2cf3bd2_0_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9" name="Shape 1659"/>
        <p:cNvGrpSpPr/>
        <p:nvPr/>
      </p:nvGrpSpPr>
      <p:grpSpPr>
        <a:xfrm>
          <a:off x="0" y="0"/>
          <a:ext cx="0" cy="0"/>
          <a:chOff x="0" y="0"/>
          <a:chExt cx="0" cy="0"/>
        </a:xfrm>
      </p:grpSpPr>
      <p:sp>
        <p:nvSpPr>
          <p:cNvPr id="1660" name="Google Shape;1660;gb7f5f9083f_0_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1" name="Google Shape;1661;gb7f5f9083f_0_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8" name="Shape 1668"/>
        <p:cNvGrpSpPr/>
        <p:nvPr/>
      </p:nvGrpSpPr>
      <p:grpSpPr>
        <a:xfrm>
          <a:off x="0" y="0"/>
          <a:ext cx="0" cy="0"/>
          <a:chOff x="0" y="0"/>
          <a:chExt cx="0" cy="0"/>
        </a:xfrm>
      </p:grpSpPr>
      <p:sp>
        <p:nvSpPr>
          <p:cNvPr id="1669" name="Google Shape;1669;gb7f5f9083f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0" name="Google Shape;1670;gb7f5f9083f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6" name="Shape 1676"/>
        <p:cNvGrpSpPr/>
        <p:nvPr/>
      </p:nvGrpSpPr>
      <p:grpSpPr>
        <a:xfrm>
          <a:off x="0" y="0"/>
          <a:ext cx="0" cy="0"/>
          <a:chOff x="0" y="0"/>
          <a:chExt cx="0" cy="0"/>
        </a:xfrm>
      </p:grpSpPr>
      <p:sp>
        <p:nvSpPr>
          <p:cNvPr id="1677" name="Google Shape;1677;gb2b2cf3bd2_0_1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8" name="Google Shape;1678;gb2b2cf3bd2_0_1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 name="Shape 1684"/>
        <p:cNvGrpSpPr/>
        <p:nvPr/>
      </p:nvGrpSpPr>
      <p:grpSpPr>
        <a:xfrm>
          <a:off x="0" y="0"/>
          <a:ext cx="0" cy="0"/>
          <a:chOff x="0" y="0"/>
          <a:chExt cx="0" cy="0"/>
        </a:xfrm>
      </p:grpSpPr>
      <p:sp>
        <p:nvSpPr>
          <p:cNvPr id="1685" name="Google Shape;1685;gb7f5f9083f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6" name="Google Shape;1686;gb7f5f9083f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b7f5f9083f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b7f5f9083f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b7f5f9083f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b7f5f9083f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9" name="Shape 1709"/>
        <p:cNvGrpSpPr/>
        <p:nvPr/>
      </p:nvGrpSpPr>
      <p:grpSpPr>
        <a:xfrm>
          <a:off x="0" y="0"/>
          <a:ext cx="0" cy="0"/>
          <a:chOff x="0" y="0"/>
          <a:chExt cx="0" cy="0"/>
        </a:xfrm>
      </p:grpSpPr>
      <p:sp>
        <p:nvSpPr>
          <p:cNvPr id="1710" name="Google Shape;1710;gb7f5f9083f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1" name="Google Shape;1711;gb7f5f9083f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8" name="Shape 1718"/>
        <p:cNvGrpSpPr/>
        <p:nvPr/>
      </p:nvGrpSpPr>
      <p:grpSpPr>
        <a:xfrm>
          <a:off x="0" y="0"/>
          <a:ext cx="0" cy="0"/>
          <a:chOff x="0" y="0"/>
          <a:chExt cx="0" cy="0"/>
        </a:xfrm>
      </p:grpSpPr>
      <p:sp>
        <p:nvSpPr>
          <p:cNvPr id="1719" name="Google Shape;1719;gb7f5f9083f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0" name="Google Shape;1720;gb7f5f9083f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7" name="Shape 1727"/>
        <p:cNvGrpSpPr/>
        <p:nvPr/>
      </p:nvGrpSpPr>
      <p:grpSpPr>
        <a:xfrm>
          <a:off x="0" y="0"/>
          <a:ext cx="0" cy="0"/>
          <a:chOff x="0" y="0"/>
          <a:chExt cx="0" cy="0"/>
        </a:xfrm>
      </p:grpSpPr>
      <p:sp>
        <p:nvSpPr>
          <p:cNvPr id="1728" name="Google Shape;1728;gb7f5f9083f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9" name="Google Shape;1729;gb7f5f9083f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5" name="Shape 1735"/>
        <p:cNvGrpSpPr/>
        <p:nvPr/>
      </p:nvGrpSpPr>
      <p:grpSpPr>
        <a:xfrm>
          <a:off x="0" y="0"/>
          <a:ext cx="0" cy="0"/>
          <a:chOff x="0" y="0"/>
          <a:chExt cx="0" cy="0"/>
        </a:xfrm>
      </p:grpSpPr>
      <p:sp>
        <p:nvSpPr>
          <p:cNvPr id="1736" name="Google Shape;1736;gb7f5f9083f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7" name="Google Shape;1737;gb7f5f9083f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b2b2cf3bd2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b2b2cf3bd2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b7f5f9083f_0_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b7f5f9083f_0_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2" name="Shape 1752"/>
        <p:cNvGrpSpPr/>
        <p:nvPr/>
      </p:nvGrpSpPr>
      <p:grpSpPr>
        <a:xfrm>
          <a:off x="0" y="0"/>
          <a:ext cx="0" cy="0"/>
          <a:chOff x="0" y="0"/>
          <a:chExt cx="0" cy="0"/>
        </a:xfrm>
      </p:grpSpPr>
      <p:sp>
        <p:nvSpPr>
          <p:cNvPr id="1753" name="Google Shape;1753;gb7f5f9083f_0_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4" name="Google Shape;1754;gb7f5f9083f_0_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2" name="Shape 1762"/>
        <p:cNvGrpSpPr/>
        <p:nvPr/>
      </p:nvGrpSpPr>
      <p:grpSpPr>
        <a:xfrm>
          <a:off x="0" y="0"/>
          <a:ext cx="0" cy="0"/>
          <a:chOff x="0" y="0"/>
          <a:chExt cx="0" cy="0"/>
        </a:xfrm>
      </p:grpSpPr>
      <p:sp>
        <p:nvSpPr>
          <p:cNvPr id="1763" name="Google Shape;1763;gb7f5f9083f_0_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4" name="Google Shape;1764;gb7f5f9083f_0_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0" name="Shape 1770"/>
        <p:cNvGrpSpPr/>
        <p:nvPr/>
      </p:nvGrpSpPr>
      <p:grpSpPr>
        <a:xfrm>
          <a:off x="0" y="0"/>
          <a:ext cx="0" cy="0"/>
          <a:chOff x="0" y="0"/>
          <a:chExt cx="0" cy="0"/>
        </a:xfrm>
      </p:grpSpPr>
      <p:sp>
        <p:nvSpPr>
          <p:cNvPr id="1771" name="Google Shape;1771;gb7f5f9083f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2" name="Google Shape;1772;gb7f5f9083f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8" name="Shape 1778"/>
        <p:cNvGrpSpPr/>
        <p:nvPr/>
      </p:nvGrpSpPr>
      <p:grpSpPr>
        <a:xfrm>
          <a:off x="0" y="0"/>
          <a:ext cx="0" cy="0"/>
          <a:chOff x="0" y="0"/>
          <a:chExt cx="0" cy="0"/>
        </a:xfrm>
      </p:grpSpPr>
      <p:sp>
        <p:nvSpPr>
          <p:cNvPr id="1779" name="Google Shape;1779;gb7f5f9083f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0" name="Google Shape;1780;gb7f5f9083f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6" name="Shape 1786"/>
        <p:cNvGrpSpPr/>
        <p:nvPr/>
      </p:nvGrpSpPr>
      <p:grpSpPr>
        <a:xfrm>
          <a:off x="0" y="0"/>
          <a:ext cx="0" cy="0"/>
          <a:chOff x="0" y="0"/>
          <a:chExt cx="0" cy="0"/>
        </a:xfrm>
      </p:grpSpPr>
      <p:sp>
        <p:nvSpPr>
          <p:cNvPr id="1787" name="Google Shape;1787;gb7f5f9083f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8" name="Google Shape;1788;gb7f5f9083f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4" name="Shape 1794"/>
        <p:cNvGrpSpPr/>
        <p:nvPr/>
      </p:nvGrpSpPr>
      <p:grpSpPr>
        <a:xfrm>
          <a:off x="0" y="0"/>
          <a:ext cx="0" cy="0"/>
          <a:chOff x="0" y="0"/>
          <a:chExt cx="0" cy="0"/>
        </a:xfrm>
      </p:grpSpPr>
      <p:sp>
        <p:nvSpPr>
          <p:cNvPr id="1795" name="Google Shape;1795;gb2b2cf3bd2_0_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6" name="Google Shape;1796;gb2b2cf3bd2_0_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2" name="Shape 1802"/>
        <p:cNvGrpSpPr/>
        <p:nvPr/>
      </p:nvGrpSpPr>
      <p:grpSpPr>
        <a:xfrm>
          <a:off x="0" y="0"/>
          <a:ext cx="0" cy="0"/>
          <a:chOff x="0" y="0"/>
          <a:chExt cx="0" cy="0"/>
        </a:xfrm>
      </p:grpSpPr>
      <p:sp>
        <p:nvSpPr>
          <p:cNvPr id="1803" name="Google Shape;1803;gb7f5f9083f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4" name="Google Shape;1804;gb7f5f9083f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0" name="Shape 1810"/>
        <p:cNvGrpSpPr/>
        <p:nvPr/>
      </p:nvGrpSpPr>
      <p:grpSpPr>
        <a:xfrm>
          <a:off x="0" y="0"/>
          <a:ext cx="0" cy="0"/>
          <a:chOff x="0" y="0"/>
          <a:chExt cx="0" cy="0"/>
        </a:xfrm>
      </p:grpSpPr>
      <p:sp>
        <p:nvSpPr>
          <p:cNvPr id="1811" name="Google Shape;1811;gb7f5f9083f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2" name="Google Shape;1812;gb7f5f9083f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b2b2cf3bd2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b2b2cf3bd2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b2b2cf3bd2_0_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b2b2cf3bd2_0_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b2b2cf3bd2_0_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b2b2cf3bd2_0_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b2b2cf3bd2_0_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b2b2cf3bd2_0_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b2b2cf3bd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b2b2cf3bd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b2b2cf3bd2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b2b2cf3bd2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b2b2cf3bd2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b2b2cf3bd2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404b920135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404b920135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b2b2cf3bd2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b2b2cf3bd2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b2b2cf3bd2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b2b2cf3bd2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b2b2cf3bd2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b2b2cf3bd2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b2b2cf3bd2_0_1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b2b2cf3bd2_0_1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b2b2cf3bd2_0_1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b2b2cf3bd2_0_1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b2b2cf3bd2_0_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b2b2cf3bd2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b2b2cf3bd2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b2b2cf3bd2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b2b2cf3bd2_0_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b2b2cf3bd2_0_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b2b2cf3bd2_0_1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b2b2cf3bd2_0_1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b2b2cf3bd2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b2b2cf3bd2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b2b2cf3bd2_0_1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b2b2cf3bd2_0_1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b2b2cf3bd2_0_1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b2b2cf3bd2_0_1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b2b2cf3bd2_0_1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b2b2cf3bd2_0_1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b2b2cf3bd2_0_1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b2b2cf3bd2_0_1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b2b2cf3bd2_0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b2b2cf3bd2_0_1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b2b2cf3bd2_0_1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b2b2cf3bd2_0_1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b2b2cf3bd2_0_1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b2b2cf3bd2_0_1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b2b2cf3bd2_0_1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b2b2cf3bd2_0_1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b2b2cf3bd2_0_1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b2b2cf3bd2_0_1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b2b2cf3bd2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b2b2cf3bd2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b2b2cf3bd2_0_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b2b2cf3bd2_0_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b2b2cf3bd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b2b2cf3bd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b2b2cf3bd2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b2b2cf3bd2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b2b2cf3bd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b2b2cf3bd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b2b2cf3bd2_0_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b2b2cf3bd2_0_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b2b2cf3bd2_0_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b2b2cf3bd2_0_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b2b2cf3bd2_0_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b2b2cf3bd2_0_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b2b2cf3bd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b2b2cf3bd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b2b2cf3bd2_0_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b2b2cf3bd2_0_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b2b2cf3bd2_0_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b2b2cf3bd2_0_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b2b2cf3bd2_0_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b2b2cf3bd2_0_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b2b2cf3bd2_0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b2b2cf3bd2_0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b2b2cf3bd2_0_1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b2b2cf3bd2_0_1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b2b2cf3bd2_0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b2b2cf3bd2_0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b2b2cf3bd2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b2b2cf3bd2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b2b2cf3bd2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b2b2cf3bd2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b2b2cf3bd2_0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b2b2cf3bd2_0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b2b2cf3bd2_0_1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b2b2cf3bd2_0_1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b2b2cf3bd2_0_1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b2b2cf3bd2_0_1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b2b2cf3bd2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b2b2cf3bd2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b2b2cf3bd2_0_1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b2b2cf3bd2_0_1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b2b2cf3bd2_0_1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b2b2cf3bd2_0_1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b2b2cf3bd2_0_1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b2b2cf3bd2_0_1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b2b2cf3bd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b2b2cf3bd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b7f5f908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b7f5f908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b7f5f9083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b7f5f9083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b7f5f9083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b7f5f9083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b7f5f9083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b7f5f9083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b2b2cf3bd2_0_1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 name="Google Shape;1115;gb2b2cf3bd2_0_1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b2b2cf3bd2_0_1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b2b2cf3bd2_0_1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b2b2cf3bd2_0_1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b2b2cf3bd2_0_1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b2b2cf3bd2_0_1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b2b2cf3bd2_0_1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b2b2cf3bd2_0_1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b2b2cf3bd2_0_1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b2b2cf3bd2_0_1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b2b2cf3bd2_0_1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b2b2cf3bd2_0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b2b2cf3bd2_0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b7f5f9083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b7f5f9083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b2b2cf3bd2_0_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b2b2cf3bd2_0_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b2b2cf3bd2_0_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b2b2cf3bd2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b2b2cf3bd2_0_1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b2b2cf3bd2_0_1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 name="Shape 1193"/>
        <p:cNvGrpSpPr/>
        <p:nvPr/>
      </p:nvGrpSpPr>
      <p:grpSpPr>
        <a:xfrm>
          <a:off x="0" y="0"/>
          <a:ext cx="0" cy="0"/>
          <a:chOff x="0" y="0"/>
          <a:chExt cx="0" cy="0"/>
        </a:xfrm>
      </p:grpSpPr>
      <p:sp>
        <p:nvSpPr>
          <p:cNvPr id="1194" name="Google Shape;1194;gb2b2cf3bd2_0_1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5" name="Google Shape;1195;gb2b2cf3bd2_0_1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b7f5f9083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b7f5f9083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b7f5f9083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b7f5f9083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b7f5f9083f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b7f5f9083f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b7f5f9083f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b7f5f9083f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b7f5f9083f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b7f5f9083f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b2b2cf3bd2_0_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b2b2cf3bd2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b7f5f9083f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b7f5f9083f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b7f5f9083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b7f5f9083f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6" name="Shape 1276"/>
        <p:cNvGrpSpPr/>
        <p:nvPr/>
      </p:nvGrpSpPr>
      <p:grpSpPr>
        <a:xfrm>
          <a:off x="0" y="0"/>
          <a:ext cx="0" cy="0"/>
          <a:chOff x="0" y="0"/>
          <a:chExt cx="0" cy="0"/>
        </a:xfrm>
      </p:grpSpPr>
      <p:sp>
        <p:nvSpPr>
          <p:cNvPr id="1277" name="Google Shape;1277;gb7f5f9083f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 name="Google Shape;1278;gb7f5f9083f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 name="Shape 1287"/>
        <p:cNvGrpSpPr/>
        <p:nvPr/>
      </p:nvGrpSpPr>
      <p:grpSpPr>
        <a:xfrm>
          <a:off x="0" y="0"/>
          <a:ext cx="0" cy="0"/>
          <a:chOff x="0" y="0"/>
          <a:chExt cx="0" cy="0"/>
        </a:xfrm>
      </p:grpSpPr>
      <p:sp>
        <p:nvSpPr>
          <p:cNvPr id="1288" name="Google Shape;1288;gb7f5f9083f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9" name="Google Shape;1289;gb7f5f9083f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5" name="Shape 1295"/>
        <p:cNvGrpSpPr/>
        <p:nvPr/>
      </p:nvGrpSpPr>
      <p:grpSpPr>
        <a:xfrm>
          <a:off x="0" y="0"/>
          <a:ext cx="0" cy="0"/>
          <a:chOff x="0" y="0"/>
          <a:chExt cx="0" cy="0"/>
        </a:xfrm>
      </p:grpSpPr>
      <p:sp>
        <p:nvSpPr>
          <p:cNvPr id="1296" name="Google Shape;1296;gb7f5f9083f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 name="Google Shape;1297;gb7f5f9083f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 name="Shape 1310"/>
        <p:cNvGrpSpPr/>
        <p:nvPr/>
      </p:nvGrpSpPr>
      <p:grpSpPr>
        <a:xfrm>
          <a:off x="0" y="0"/>
          <a:ext cx="0" cy="0"/>
          <a:chOff x="0" y="0"/>
          <a:chExt cx="0" cy="0"/>
        </a:xfrm>
      </p:grpSpPr>
      <p:sp>
        <p:nvSpPr>
          <p:cNvPr id="1311" name="Google Shape;1311;gb7f5f9083f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 name="Google Shape;1312;gb7f5f9083f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b7f5f9083f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 name="Google Shape;1320;gb7f5f9083f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b7f5f9083f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b7f5f9083f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4" name="Shape 1344"/>
        <p:cNvGrpSpPr/>
        <p:nvPr/>
      </p:nvGrpSpPr>
      <p:grpSpPr>
        <a:xfrm>
          <a:off x="0" y="0"/>
          <a:ext cx="0" cy="0"/>
          <a:chOff x="0" y="0"/>
          <a:chExt cx="0" cy="0"/>
        </a:xfrm>
      </p:grpSpPr>
      <p:sp>
        <p:nvSpPr>
          <p:cNvPr id="1345" name="Google Shape;1345;gb7f5f9083f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6" name="Google Shape;1346;gb7f5f9083f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b7f5f9083f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 name="Google Shape;1361;gb7f5f9083f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b2b2cf3bd2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b2b2cf3bd2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b2b2cf3bd2_0_1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b2b2cf3bd2_0_1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 name="Shape 1375"/>
        <p:cNvGrpSpPr/>
        <p:nvPr/>
      </p:nvGrpSpPr>
      <p:grpSpPr>
        <a:xfrm>
          <a:off x="0" y="0"/>
          <a:ext cx="0" cy="0"/>
          <a:chOff x="0" y="0"/>
          <a:chExt cx="0" cy="0"/>
        </a:xfrm>
      </p:grpSpPr>
      <p:sp>
        <p:nvSpPr>
          <p:cNvPr id="1376" name="Google Shape;1376;gb7f5f9083f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 name="Google Shape;1377;gb7f5f9083f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b7f5f9083f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b7f5f9083f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1" name="Shape 1391"/>
        <p:cNvGrpSpPr/>
        <p:nvPr/>
      </p:nvGrpSpPr>
      <p:grpSpPr>
        <a:xfrm>
          <a:off x="0" y="0"/>
          <a:ext cx="0" cy="0"/>
          <a:chOff x="0" y="0"/>
          <a:chExt cx="0" cy="0"/>
        </a:xfrm>
      </p:grpSpPr>
      <p:sp>
        <p:nvSpPr>
          <p:cNvPr id="1392" name="Google Shape;1392;gb7f5f9083f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3" name="Google Shape;1393;gb7f5f9083f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9" name="Shape 1399"/>
        <p:cNvGrpSpPr/>
        <p:nvPr/>
      </p:nvGrpSpPr>
      <p:grpSpPr>
        <a:xfrm>
          <a:off x="0" y="0"/>
          <a:ext cx="0" cy="0"/>
          <a:chOff x="0" y="0"/>
          <a:chExt cx="0" cy="0"/>
        </a:xfrm>
      </p:grpSpPr>
      <p:sp>
        <p:nvSpPr>
          <p:cNvPr id="1400" name="Google Shape;1400;gb7f5f9083f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1" name="Google Shape;1401;gb7f5f9083f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b7f5f9083f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b7f5f9083f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 name="Shape 1435"/>
        <p:cNvGrpSpPr/>
        <p:nvPr/>
      </p:nvGrpSpPr>
      <p:grpSpPr>
        <a:xfrm>
          <a:off x="0" y="0"/>
          <a:ext cx="0" cy="0"/>
          <a:chOff x="0" y="0"/>
          <a:chExt cx="0" cy="0"/>
        </a:xfrm>
      </p:grpSpPr>
      <p:sp>
        <p:nvSpPr>
          <p:cNvPr id="1436" name="Google Shape;1436;gb7f5f9083f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7" name="Google Shape;1437;gb7f5f9083f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b7f5f9083f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b7f5f9083f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gb7f5f9083f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b7f5f9083f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 name="Shape 1503"/>
        <p:cNvGrpSpPr/>
        <p:nvPr/>
      </p:nvGrpSpPr>
      <p:grpSpPr>
        <a:xfrm>
          <a:off x="0" y="0"/>
          <a:ext cx="0" cy="0"/>
          <a:chOff x="0" y="0"/>
          <a:chExt cx="0" cy="0"/>
        </a:xfrm>
      </p:grpSpPr>
      <p:sp>
        <p:nvSpPr>
          <p:cNvPr id="1504" name="Google Shape;1504;gb7f5f9083f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 name="Google Shape;1505;gb7f5f9083f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 Id="rId3" Type="http://schemas.openxmlformats.org/officeDocument/2006/relationships/image" Target="../media/image1.jp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 Id="rId3" Type="http://schemas.openxmlformats.org/officeDocument/2006/relationships/image" Target="../media/image1.jp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 Id="rId3" Type="http://schemas.openxmlformats.org/officeDocument/2006/relationships/image" Target="../media/image1.jp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3.xml"/><Relationship Id="rId3" Type="http://schemas.openxmlformats.org/officeDocument/2006/relationships/image" Target="../media/image1.jp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4.xml"/><Relationship Id="rId3" Type="http://schemas.openxmlformats.org/officeDocument/2006/relationships/image" Target="../media/image1.jp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 Id="rId3" Type="http://schemas.openxmlformats.org/officeDocument/2006/relationships/image" Target="../media/image1.jp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6.xml"/><Relationship Id="rId3" Type="http://schemas.openxmlformats.org/officeDocument/2006/relationships/image" Target="../media/image1.jp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7.xml"/><Relationship Id="rId3" Type="http://schemas.openxmlformats.org/officeDocument/2006/relationships/image" Target="../media/image1.jp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8.xml"/><Relationship Id="rId3" Type="http://schemas.openxmlformats.org/officeDocument/2006/relationships/image" Target="../media/image1.jp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9.xml"/><Relationship Id="rId3"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0.xml"/><Relationship Id="rId3" Type="http://schemas.openxmlformats.org/officeDocument/2006/relationships/image" Target="../media/image1.jpg"/><Relationship Id="rId4" Type="http://schemas.openxmlformats.org/officeDocument/2006/relationships/image" Target="../media/image8.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1.xml"/><Relationship Id="rId3" Type="http://schemas.openxmlformats.org/officeDocument/2006/relationships/image" Target="../media/image1.jp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2.xml"/><Relationship Id="rId3" Type="http://schemas.openxmlformats.org/officeDocument/2006/relationships/image" Target="../media/image1.jp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3.xml"/><Relationship Id="rId3" Type="http://schemas.openxmlformats.org/officeDocument/2006/relationships/image" Target="../media/image1.jp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4.xml"/><Relationship Id="rId3" Type="http://schemas.openxmlformats.org/officeDocument/2006/relationships/image" Target="../media/image1.jp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5.xml"/><Relationship Id="rId3" Type="http://schemas.openxmlformats.org/officeDocument/2006/relationships/image" Target="../media/image1.jpg"/><Relationship Id="rId4" Type="http://schemas.openxmlformats.org/officeDocument/2006/relationships/image" Target="../media/image10.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6.xml"/><Relationship Id="rId3" Type="http://schemas.openxmlformats.org/officeDocument/2006/relationships/image" Target="../media/image1.jpg"/><Relationship Id="rId4" Type="http://schemas.openxmlformats.org/officeDocument/2006/relationships/image" Target="../media/image7.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7.xml"/><Relationship Id="rId3" Type="http://schemas.openxmlformats.org/officeDocument/2006/relationships/image" Target="../media/image1.jpg"/><Relationship Id="rId4" Type="http://schemas.openxmlformats.org/officeDocument/2006/relationships/image" Target="../media/image6.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8.xml"/><Relationship Id="rId3" Type="http://schemas.openxmlformats.org/officeDocument/2006/relationships/image" Target="../media/image1.jp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9.xml"/><Relationship Id="rId3" Type="http://schemas.openxmlformats.org/officeDocument/2006/relationships/image" Target="../media/image1.jp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jp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0.xml"/><Relationship Id="rId3" Type="http://schemas.openxmlformats.org/officeDocument/2006/relationships/image" Target="../media/image1.jp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1.xml"/><Relationship Id="rId3" Type="http://schemas.openxmlformats.org/officeDocument/2006/relationships/image" Target="../media/image1.jpg"/><Relationship Id="rId4" Type="http://schemas.openxmlformats.org/officeDocument/2006/relationships/image" Target="../media/image4.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2.xml"/><Relationship Id="rId3" Type="http://schemas.openxmlformats.org/officeDocument/2006/relationships/image" Target="../media/image1.jp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3.xml"/><Relationship Id="rId3" Type="http://schemas.openxmlformats.org/officeDocument/2006/relationships/image" Target="../media/image1.jp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4.xml"/><Relationship Id="rId3" Type="http://schemas.openxmlformats.org/officeDocument/2006/relationships/image" Target="../media/image1.jp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5.xml"/><Relationship Id="rId3" Type="http://schemas.openxmlformats.org/officeDocument/2006/relationships/image" Target="../media/image1.jp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6.xml"/><Relationship Id="rId3" Type="http://schemas.openxmlformats.org/officeDocument/2006/relationships/image" Target="../media/image1.jp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7.xml"/><Relationship Id="rId3" Type="http://schemas.openxmlformats.org/officeDocument/2006/relationships/image" Target="../media/image1.jp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8.xml"/><Relationship Id="rId3"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jpg"/><Relationship Id="rId4" Type="http://schemas.openxmlformats.org/officeDocument/2006/relationships/image" Target="../media/image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1.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jpg"/><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1.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1.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1.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1.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1.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jp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1.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1.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1.jp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1.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1.jp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1.jp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1.jp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1.jp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1.jp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 Id="rId3" Type="http://schemas.openxmlformats.org/officeDocument/2006/relationships/image" Target="../media/image1.jp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1.jp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1.jp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image" Target="../media/image1.jp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image" Target="../media/image1.jp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1.jp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image" Target="../media/image1.jp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image" Target="../media/image1.jp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1.jp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image" Target="../media/image1.jp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image" Target="../media/image1.jp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 Id="rId3" Type="http://schemas.openxmlformats.org/officeDocument/2006/relationships/image" Target="../media/image1.jp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image" Target="../media/image1.jp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image" Target="../media/image1.jp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 Id="rId3" Type="http://schemas.openxmlformats.org/officeDocument/2006/relationships/image" Target="../media/image1.jp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 Id="rId3" Type="http://schemas.openxmlformats.org/officeDocument/2006/relationships/image" Target="../media/image1.jp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 Id="rId3" Type="http://schemas.openxmlformats.org/officeDocument/2006/relationships/image" Target="../media/image1.jp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jp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 Id="rId3" Type="http://schemas.openxmlformats.org/officeDocument/2006/relationships/image" Target="../media/image1.jp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 Id="rId3" Type="http://schemas.openxmlformats.org/officeDocument/2006/relationships/image" Target="../media/image1.jp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 Id="rId3" Type="http://schemas.openxmlformats.org/officeDocument/2006/relationships/image" Target="../media/image1.jp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 Id="rId3" Type="http://schemas.openxmlformats.org/officeDocument/2006/relationships/image" Target="../media/image1.jp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 Id="rId3" Type="http://schemas.openxmlformats.org/officeDocument/2006/relationships/image" Target="../media/image1.jp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 Id="rId3" Type="http://schemas.openxmlformats.org/officeDocument/2006/relationships/image" Target="../media/image1.jp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 Id="rId3" Type="http://schemas.openxmlformats.org/officeDocument/2006/relationships/image" Target="../media/image1.jp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 Id="rId3" Type="http://schemas.openxmlformats.org/officeDocument/2006/relationships/image" Target="../media/image1.jp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 Id="rId3" Type="http://schemas.openxmlformats.org/officeDocument/2006/relationships/image" Target="../media/image1.jp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56" name="Google Shape;56;p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7" name="Google Shape;57;p1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0" name="Google Shape;130;p2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restricted by gini impurity:</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31" name="Google Shape;131;p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2" name="Google Shape;132;p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33" name="Google Shape;133;p22"/>
          <p:cNvGraphicFramePr/>
          <p:nvPr/>
        </p:nvGraphicFramePr>
        <p:xfrm>
          <a:off x="3436900" y="1836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4" name="Google Shape;134;p22"/>
          <p:cNvGraphicFramePr/>
          <p:nvPr/>
        </p:nvGraphicFramePr>
        <p:xfrm>
          <a:off x="5788150" y="1836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35" name="Google Shape;135;p22"/>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6" name="Google Shape;136;p22"/>
          <p:cNvCxnSpPr>
            <a:stCxn id="135" idx="2"/>
            <a:endCxn id="137"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8" name="Google Shape;138;p22"/>
          <p:cNvCxnSpPr>
            <a:stCxn id="135" idx="2"/>
            <a:endCxn id="139"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7" name="Google Shape;137;p22"/>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9" name="Google Shape;139;p22"/>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0" name="Google Shape;140;p22"/>
          <p:cNvCxnSpPr>
            <a:stCxn id="137" idx="2"/>
            <a:endCxn id="141"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42" name="Google Shape;142;p22"/>
          <p:cNvCxnSpPr>
            <a:stCxn id="137" idx="2"/>
            <a:endCxn id="143"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41" name="Google Shape;141;p22"/>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 name="Google Shape;143;p22"/>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4" name="Google Shape;144;p22"/>
          <p:cNvCxnSpPr>
            <a:stCxn id="139" idx="2"/>
            <a:endCxn id="145"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46" name="Google Shape;146;p22"/>
          <p:cNvCxnSpPr>
            <a:stCxn id="139" idx="2"/>
            <a:endCxn id="147"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45" name="Google Shape;145;p22"/>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 name="Google Shape;147;p22"/>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11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31" name="Google Shape;1531;p11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32" name="Google Shape;1532;p112"/>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33" name="Google Shape;1533;p112"/>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34" name="Google Shape;1534;p112"/>
          <p:cNvGraphicFramePr/>
          <p:nvPr/>
        </p:nvGraphicFramePr>
        <p:xfrm>
          <a:off x="3194975" y="1626775"/>
          <a:ext cx="3000000" cy="3000000"/>
        </p:xfrm>
        <a:graphic>
          <a:graphicData uri="http://schemas.openxmlformats.org/drawingml/2006/table">
            <a:tbl>
              <a:tblPr>
                <a:noFill/>
                <a:tableStyleId>{C787D8BF-6BBD-4EBA-868A-BF71C50605D3}</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35" name="Google Shape;1535;p112"/>
          <p:cNvCxnSpPr>
            <a:endCxn id="1536"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36" name="Google Shape;1536;p112"/>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37" name="Google Shape;1537;p112"/>
          <p:cNvCxnSpPr>
            <a:stCxn id="1536" idx="2"/>
            <a:endCxn id="1538"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39" name="Google Shape;1539;p112"/>
          <p:cNvCxnSpPr>
            <a:stCxn id="1536" idx="2"/>
            <a:endCxn id="1540"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38" name="Google Shape;1538;p112"/>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0" name="Google Shape;1540;p112"/>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41" name="Google Shape;1541;p112"/>
          <p:cNvCxnSpPr>
            <a:stCxn id="1538" idx="2"/>
            <a:endCxn id="1542"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43" name="Google Shape;1543;p112"/>
          <p:cNvCxnSpPr>
            <a:stCxn id="1538" idx="2"/>
            <a:endCxn id="1544"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42" name="Google Shape;1542;p112"/>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4" name="Google Shape;1544;p112"/>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45" name="Google Shape;1545;p112"/>
          <p:cNvCxnSpPr>
            <a:stCxn id="1544" idx="2"/>
            <a:endCxn id="1546"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47" name="Google Shape;1547;p112"/>
          <p:cNvCxnSpPr>
            <a:stCxn id="1544" idx="2"/>
            <a:endCxn id="1548"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46" name="Google Shape;1546;p112"/>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8" name="Google Shape;1548;p112"/>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11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54" name="Google Shape;1554;p1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55" name="Google Shape;1555;p113"/>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56" name="Google Shape;1556;p113"/>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57" name="Google Shape;1557;p113"/>
          <p:cNvGraphicFramePr/>
          <p:nvPr/>
        </p:nvGraphicFramePr>
        <p:xfrm>
          <a:off x="3194975" y="1626775"/>
          <a:ext cx="3000000" cy="3000000"/>
        </p:xfrm>
        <a:graphic>
          <a:graphicData uri="http://schemas.openxmlformats.org/drawingml/2006/table">
            <a:tbl>
              <a:tblPr>
                <a:noFill/>
                <a:tableStyleId>{C787D8BF-6BBD-4EBA-868A-BF71C50605D3}</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58" name="Google Shape;1558;p113"/>
          <p:cNvCxnSpPr>
            <a:endCxn id="1559"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59" name="Google Shape;1559;p113"/>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0" name="Google Shape;1560;p113"/>
          <p:cNvCxnSpPr>
            <a:stCxn id="1559" idx="2"/>
            <a:endCxn id="1561"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62" name="Google Shape;1562;p113"/>
          <p:cNvCxnSpPr>
            <a:stCxn id="1559" idx="2"/>
            <a:endCxn id="1563"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61" name="Google Shape;1561;p113"/>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63" name="Google Shape;1563;p113"/>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4" name="Google Shape;1564;p113"/>
          <p:cNvCxnSpPr>
            <a:stCxn id="1561" idx="2"/>
            <a:endCxn id="1565"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66" name="Google Shape;1566;p113"/>
          <p:cNvCxnSpPr>
            <a:stCxn id="1561" idx="2"/>
            <a:endCxn id="1567"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65" name="Google Shape;1565;p113"/>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67" name="Google Shape;1567;p113"/>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8" name="Google Shape;1568;p113"/>
          <p:cNvCxnSpPr>
            <a:stCxn id="1567" idx="2"/>
            <a:endCxn id="1569"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70" name="Google Shape;1570;p113"/>
          <p:cNvCxnSpPr>
            <a:stCxn id="1567" idx="2"/>
            <a:endCxn id="1571"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69" name="Google Shape;1569;p113"/>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71" name="Google Shape;1571;p113"/>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572" name="Google Shape;1572;p113"/>
          <p:cNvGraphicFramePr/>
          <p:nvPr/>
        </p:nvGraphicFramePr>
        <p:xfrm>
          <a:off x="3334475" y="348223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ŷ</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573" name="Google Shape;1573;p113"/>
          <p:cNvCxnSpPr/>
          <p:nvPr/>
        </p:nvCxnSpPr>
        <p:spPr>
          <a:xfrm>
            <a:off x="1076975" y="4117475"/>
            <a:ext cx="2118000" cy="451200"/>
          </a:xfrm>
          <a:prstGeom prst="curvedConnector3">
            <a:avLst>
              <a:gd fmla="val 7203" name="adj1"/>
            </a:avLst>
          </a:prstGeom>
          <a:noFill/>
          <a:ln cap="flat" cmpd="sng" w="28575">
            <a:solidFill>
              <a:schemeClr val="dk2"/>
            </a:solidFill>
            <a:prstDash val="solid"/>
            <a:round/>
            <a:headEnd len="med" w="med" type="none"/>
            <a:tailEnd len="med" w="med" type="triangle"/>
          </a:ln>
        </p:spPr>
      </p:cxnSp>
      <p:graphicFrame>
        <p:nvGraphicFramePr>
          <p:cNvPr id="1574" name="Google Shape;1574;p113"/>
          <p:cNvGraphicFramePr/>
          <p:nvPr/>
        </p:nvGraphicFramePr>
        <p:xfrm>
          <a:off x="3933025" y="348223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y</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1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80" name="Google Shape;1580;p1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81" name="Google Shape;1581;p114"/>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82" name="Google Shape;1582;p114"/>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83" name="Google Shape;1583;p114"/>
          <p:cNvGraphicFramePr/>
          <p:nvPr/>
        </p:nvGraphicFramePr>
        <p:xfrm>
          <a:off x="3194975" y="1626775"/>
          <a:ext cx="3000000" cy="3000000"/>
        </p:xfrm>
        <a:graphic>
          <a:graphicData uri="http://schemas.openxmlformats.org/drawingml/2006/table">
            <a:tbl>
              <a:tblPr>
                <a:noFill/>
                <a:tableStyleId>{C787D8BF-6BBD-4EBA-868A-BF71C50605D3}</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84" name="Google Shape;1584;p114"/>
          <p:cNvCxnSpPr>
            <a:endCxn id="1585"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85" name="Google Shape;1585;p114"/>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86" name="Google Shape;1586;p114"/>
          <p:cNvCxnSpPr>
            <a:stCxn id="1585" idx="2"/>
            <a:endCxn id="1587"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88" name="Google Shape;1588;p114"/>
          <p:cNvCxnSpPr>
            <a:stCxn id="1585" idx="2"/>
            <a:endCxn id="1589"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87" name="Google Shape;1587;p114"/>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89" name="Google Shape;1589;p114"/>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0" name="Google Shape;1590;p114"/>
          <p:cNvCxnSpPr>
            <a:stCxn id="1587" idx="2"/>
            <a:endCxn id="1591"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92" name="Google Shape;1592;p114"/>
          <p:cNvCxnSpPr>
            <a:stCxn id="1587" idx="2"/>
            <a:endCxn id="1593"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91" name="Google Shape;1591;p114"/>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93" name="Google Shape;1593;p114"/>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4" name="Google Shape;1594;p114"/>
          <p:cNvCxnSpPr>
            <a:stCxn id="1593" idx="2"/>
            <a:endCxn id="1595"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96" name="Google Shape;1596;p114"/>
          <p:cNvCxnSpPr>
            <a:stCxn id="1593" idx="2"/>
            <a:endCxn id="1597"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95" name="Google Shape;1595;p114"/>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97" name="Google Shape;1597;p114"/>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598" name="Google Shape;1598;p114"/>
          <p:cNvGraphicFramePr/>
          <p:nvPr/>
        </p:nvGraphicFramePr>
        <p:xfrm>
          <a:off x="3334475" y="348223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ŷ</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599" name="Google Shape;1599;p114"/>
          <p:cNvCxnSpPr/>
          <p:nvPr/>
        </p:nvCxnSpPr>
        <p:spPr>
          <a:xfrm>
            <a:off x="1076975" y="4117475"/>
            <a:ext cx="2118000" cy="451200"/>
          </a:xfrm>
          <a:prstGeom prst="curvedConnector3">
            <a:avLst>
              <a:gd fmla="val 7203" name="adj1"/>
            </a:avLst>
          </a:prstGeom>
          <a:noFill/>
          <a:ln cap="flat" cmpd="sng" w="28575">
            <a:solidFill>
              <a:schemeClr val="dk2"/>
            </a:solidFill>
            <a:prstDash val="solid"/>
            <a:round/>
            <a:headEnd len="med" w="med" type="none"/>
            <a:tailEnd len="med" w="med" type="triangle"/>
          </a:ln>
        </p:spPr>
      </p:cxnSp>
      <p:graphicFrame>
        <p:nvGraphicFramePr>
          <p:cNvPr id="1600" name="Google Shape;1600;p114"/>
          <p:cNvGraphicFramePr/>
          <p:nvPr/>
        </p:nvGraphicFramePr>
        <p:xfrm>
          <a:off x="3933025" y="348223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y</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601" name="Google Shape;1601;p114"/>
          <p:cNvCxnSpPr/>
          <p:nvPr/>
        </p:nvCxnSpPr>
        <p:spPr>
          <a:xfrm>
            <a:off x="4456425" y="4651525"/>
            <a:ext cx="2275500" cy="1671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602" name="Google Shape;1602;p114"/>
          <p:cNvSpPr txBox="1"/>
          <p:nvPr/>
        </p:nvSpPr>
        <p:spPr>
          <a:xfrm>
            <a:off x="6769200" y="4568675"/>
            <a:ext cx="1548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Montserrat"/>
                <a:ea typeface="Montserrat"/>
                <a:cs typeface="Montserrat"/>
                <a:sym typeface="Montserrat"/>
              </a:rPr>
              <a:t>OOB Error</a:t>
            </a:r>
            <a:endParaRPr b="1" sz="1800">
              <a:latin typeface="Montserrat"/>
              <a:ea typeface="Montserrat"/>
              <a:cs typeface="Montserrat"/>
              <a:sym typeface="Montserrat"/>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6" name="Shape 1606"/>
        <p:cNvGrpSpPr/>
        <p:nvPr/>
      </p:nvGrpSpPr>
      <p:grpSpPr>
        <a:xfrm>
          <a:off x="0" y="0"/>
          <a:ext cx="0" cy="0"/>
          <a:chOff x="0" y="0"/>
          <a:chExt cx="0" cy="0"/>
        </a:xfrm>
      </p:grpSpPr>
      <p:sp>
        <p:nvSpPr>
          <p:cNvPr id="1607" name="Google Shape;1607;p1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08" name="Google Shape;1608;p11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Note that OOB Score is a hyperparameter that doesn’t really affect training process.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It is separate from bootstrapping, OOB Score is an optional way of measuring performance, an alternative to using a standard train/test split, since bootstrapping naturally results in unused data during training.</a:t>
            </a:r>
            <a:endParaRPr sz="2900">
              <a:solidFill>
                <a:srgbClr val="434343"/>
              </a:solidFill>
              <a:latin typeface="Montserrat"/>
              <a:ea typeface="Montserrat"/>
              <a:cs typeface="Montserrat"/>
              <a:sym typeface="Montserrat"/>
            </a:endParaRPr>
          </a:p>
        </p:txBody>
      </p:sp>
      <p:pic>
        <p:nvPicPr>
          <p:cNvPr descr="watermark.jpg" id="1609" name="Google Shape;1609;p1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10" name="Google Shape;1610;p1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4" name="Shape 1614"/>
        <p:cNvGrpSpPr/>
        <p:nvPr/>
      </p:nvGrpSpPr>
      <p:grpSpPr>
        <a:xfrm>
          <a:off x="0" y="0"/>
          <a:ext cx="0" cy="0"/>
          <a:chOff x="0" y="0"/>
          <a:chExt cx="0" cy="0"/>
        </a:xfrm>
      </p:grpSpPr>
      <p:sp>
        <p:nvSpPr>
          <p:cNvPr id="1615" name="Google Shape;1615;p11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16" name="Google Shape;1616;p11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Note that OOB Score is also limited to not using all the trees in the random forest, it can only be calculated on trees that did not use the OOB data!</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Due to not using the entire random forest, the default value of OOB Score hyperparameter is set to False.</a:t>
            </a:r>
            <a:endParaRPr sz="2900">
              <a:solidFill>
                <a:srgbClr val="434343"/>
              </a:solidFill>
              <a:latin typeface="Montserrat"/>
              <a:ea typeface="Montserrat"/>
              <a:cs typeface="Montserrat"/>
              <a:sym typeface="Montserrat"/>
            </a:endParaRPr>
          </a:p>
        </p:txBody>
      </p:sp>
      <p:pic>
        <p:nvPicPr>
          <p:cNvPr descr="watermark.jpg" id="1617" name="Google Shape;1617;p1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18" name="Google Shape;1618;p1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sp>
        <p:nvSpPr>
          <p:cNvPr id="1623" name="Google Shape;1623;p11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24" name="Google Shape;1624;p11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now understand the theory and intuition behind Random Forests and the specific hyperparameters we can adjust.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move on to exploring how to use Random Forests for Classification and Regression!</a:t>
            </a:r>
            <a:endParaRPr sz="2900">
              <a:solidFill>
                <a:srgbClr val="434343"/>
              </a:solidFill>
              <a:latin typeface="Montserrat"/>
              <a:ea typeface="Montserrat"/>
              <a:cs typeface="Montserrat"/>
              <a:sym typeface="Montserrat"/>
            </a:endParaRPr>
          </a:p>
        </p:txBody>
      </p:sp>
      <p:pic>
        <p:nvPicPr>
          <p:cNvPr descr="watermark.jpg" id="1625" name="Google Shape;1625;p1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26" name="Google Shape;1626;p1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0" name="Shape 1630"/>
        <p:cNvGrpSpPr/>
        <p:nvPr/>
      </p:nvGrpSpPr>
      <p:grpSpPr>
        <a:xfrm>
          <a:off x="0" y="0"/>
          <a:ext cx="0" cy="0"/>
          <a:chOff x="0" y="0"/>
          <a:chExt cx="0" cy="0"/>
        </a:xfrm>
      </p:grpSpPr>
      <p:sp>
        <p:nvSpPr>
          <p:cNvPr id="1631" name="Google Shape;1631;p11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32" name="Google Shape;1632;p11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Classification - Part One</a:t>
            </a:r>
            <a:endParaRPr/>
          </a:p>
          <a:p>
            <a:pPr indent="0" lvl="0" marL="0" rtl="0" algn="ctr">
              <a:spcBef>
                <a:spcPts val="0"/>
              </a:spcBef>
              <a:spcAft>
                <a:spcPts val="0"/>
              </a:spcAft>
              <a:buNone/>
            </a:pPr>
            <a:r>
              <a:rPr lang="en"/>
              <a:t>Simple Random Forest Example</a:t>
            </a:r>
            <a:endParaRPr/>
          </a:p>
        </p:txBody>
      </p:sp>
      <p:pic>
        <p:nvPicPr>
          <p:cNvPr descr="watermark.jpg" id="1633" name="Google Shape;1633;p1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34" name="Google Shape;1634;p1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8" name="Shape 1638"/>
        <p:cNvGrpSpPr/>
        <p:nvPr/>
      </p:nvGrpSpPr>
      <p:grpSpPr>
        <a:xfrm>
          <a:off x="0" y="0"/>
          <a:ext cx="0" cy="0"/>
          <a:chOff x="0" y="0"/>
          <a:chExt cx="0" cy="0"/>
        </a:xfrm>
      </p:grpSpPr>
      <p:sp>
        <p:nvSpPr>
          <p:cNvPr id="1639" name="Google Shape;1639;p1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40" name="Google Shape;1640;p11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revisit our penguin data set, but now use the Random Forest classifier.</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Afterwards, we’ll move on to a larger banknote authentication data set to explore hyperparameters like number of estimators and bootstrapping through a grid search.</a:t>
            </a:r>
            <a:endParaRPr sz="2900">
              <a:solidFill>
                <a:srgbClr val="434343"/>
              </a:solidFill>
              <a:latin typeface="Montserrat"/>
              <a:ea typeface="Montserrat"/>
              <a:cs typeface="Montserrat"/>
              <a:sym typeface="Montserrat"/>
            </a:endParaRPr>
          </a:p>
        </p:txBody>
      </p:sp>
      <p:pic>
        <p:nvPicPr>
          <p:cNvPr descr="watermark.jpg" id="1641" name="Google Shape;1641;p1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42" name="Google Shape;1642;p1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6" name="Shape 1646"/>
        <p:cNvGrpSpPr/>
        <p:nvPr/>
      </p:nvGrpSpPr>
      <p:grpSpPr>
        <a:xfrm>
          <a:off x="0" y="0"/>
          <a:ext cx="0" cy="0"/>
          <a:chOff x="0" y="0"/>
          <a:chExt cx="0" cy="0"/>
        </a:xfrm>
      </p:grpSpPr>
      <p:sp>
        <p:nvSpPr>
          <p:cNvPr id="1647" name="Google Shape;1647;p12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48" name="Google Shape;1648;p12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Classification - Part Two</a:t>
            </a:r>
            <a:endParaRPr/>
          </a:p>
          <a:p>
            <a:pPr indent="0" lvl="0" marL="0" rtl="0" algn="ctr">
              <a:spcBef>
                <a:spcPts val="0"/>
              </a:spcBef>
              <a:spcAft>
                <a:spcPts val="0"/>
              </a:spcAft>
              <a:buNone/>
            </a:pPr>
            <a:r>
              <a:rPr lang="en"/>
              <a:t>Random Forest with Grid Search</a:t>
            </a:r>
            <a:endParaRPr/>
          </a:p>
        </p:txBody>
      </p:sp>
      <p:pic>
        <p:nvPicPr>
          <p:cNvPr descr="watermark.jpg" id="1649" name="Google Shape;1649;p1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50" name="Google Shape;1650;p1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4" name="Shape 1654"/>
        <p:cNvGrpSpPr/>
        <p:nvPr/>
      </p:nvGrpSpPr>
      <p:grpSpPr>
        <a:xfrm>
          <a:off x="0" y="0"/>
          <a:ext cx="0" cy="0"/>
          <a:chOff x="0" y="0"/>
          <a:chExt cx="0" cy="0"/>
        </a:xfrm>
      </p:grpSpPr>
      <p:sp>
        <p:nvSpPr>
          <p:cNvPr id="1655" name="Google Shape;1655;p1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56" name="Google Shape;1656;p12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we’ll explore a larger data set to walk through a more realistic work flow of using Random Forest which would involve a GridSearch with Cross-Validation.</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use the popular banknote authentication data set from the UC Irvine ML Data Repository.</a:t>
            </a:r>
            <a:endParaRPr sz="2900">
              <a:solidFill>
                <a:srgbClr val="434343"/>
              </a:solidFill>
              <a:latin typeface="Montserrat"/>
              <a:ea typeface="Montserrat"/>
              <a:cs typeface="Montserrat"/>
              <a:sym typeface="Montserrat"/>
            </a:endParaRPr>
          </a:p>
        </p:txBody>
      </p:sp>
      <p:pic>
        <p:nvPicPr>
          <p:cNvPr descr="watermark.jpg" id="1657" name="Google Shape;1657;p1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58" name="Google Shape;1658;p1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53" name="Google Shape;153;p2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 </a:t>
            </a:r>
            <a:r>
              <a:rPr lang="en" sz="2900">
                <a:solidFill>
                  <a:srgbClr val="434343"/>
                </a:solidFill>
                <a:latin typeface="Montserrat"/>
                <a:ea typeface="Montserrat"/>
                <a:cs typeface="Montserrat"/>
                <a:sym typeface="Montserrat"/>
              </a:rPr>
              <a:t>guarantee</a:t>
            </a:r>
            <a:r>
              <a:rPr lang="en" sz="2900">
                <a:solidFill>
                  <a:srgbClr val="434343"/>
                </a:solidFill>
                <a:latin typeface="Montserrat"/>
                <a:ea typeface="Montserrat"/>
                <a:cs typeface="Montserrat"/>
                <a:sym typeface="Montserrat"/>
              </a:rPr>
              <a:t> of using all features!</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54" name="Google Shape;154;p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5" name="Google Shape;155;p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56" name="Google Shape;156;p23"/>
          <p:cNvGraphicFramePr/>
          <p:nvPr/>
        </p:nvGraphicFramePr>
        <p:xfrm>
          <a:off x="3436900" y="1836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7" name="Google Shape;157;p23"/>
          <p:cNvGraphicFramePr/>
          <p:nvPr/>
        </p:nvGraphicFramePr>
        <p:xfrm>
          <a:off x="5788150" y="1836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58" name="Google Shape;158;p23"/>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 name="Google Shape;159;p23"/>
          <p:cNvCxnSpPr>
            <a:stCxn id="158" idx="2"/>
            <a:endCxn id="160"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61" name="Google Shape;161;p23"/>
          <p:cNvCxnSpPr>
            <a:stCxn id="158" idx="2"/>
            <a:endCxn id="162"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60" name="Google Shape;160;p23"/>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62" name="Google Shape;162;p23"/>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63" name="Google Shape;163;p23"/>
          <p:cNvCxnSpPr>
            <a:stCxn id="160" idx="2"/>
            <a:endCxn id="164"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65" name="Google Shape;165;p23"/>
          <p:cNvCxnSpPr>
            <a:stCxn id="160" idx="2"/>
            <a:endCxn id="166"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64" name="Google Shape;164;p23"/>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66" name="Google Shape;166;p23"/>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67" name="Google Shape;167;p23"/>
          <p:cNvCxnSpPr>
            <a:stCxn id="162" idx="2"/>
            <a:endCxn id="168"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69" name="Google Shape;169;p23"/>
          <p:cNvCxnSpPr>
            <a:stCxn id="162" idx="2"/>
            <a:endCxn id="170"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68" name="Google Shape;168;p23"/>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70" name="Google Shape;170;p23"/>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2" name="Shape 1662"/>
        <p:cNvGrpSpPr/>
        <p:nvPr/>
      </p:nvGrpSpPr>
      <p:grpSpPr>
        <a:xfrm>
          <a:off x="0" y="0"/>
          <a:ext cx="0" cy="0"/>
          <a:chOff x="0" y="0"/>
          <a:chExt cx="0" cy="0"/>
        </a:xfrm>
      </p:grpSpPr>
      <p:sp>
        <p:nvSpPr>
          <p:cNvPr id="1663" name="Google Shape;1663;p1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64" name="Google Shape;1664;p12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Banknote Authentication Dataset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Real and fake bills scanned and a wavelet transformation was performed on the image.</a:t>
            </a:r>
            <a:endParaRPr sz="2900">
              <a:solidFill>
                <a:srgbClr val="434343"/>
              </a:solidFill>
              <a:latin typeface="Montserrat"/>
              <a:ea typeface="Montserrat"/>
              <a:cs typeface="Montserrat"/>
              <a:sym typeface="Montserrat"/>
            </a:endParaRPr>
          </a:p>
        </p:txBody>
      </p:sp>
      <p:pic>
        <p:nvPicPr>
          <p:cNvPr descr="watermark.jpg" id="1665" name="Google Shape;1665;p1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66" name="Google Shape;1666;p1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667" name="Google Shape;1667;p122"/>
          <p:cNvPicPr preferRelativeResize="0"/>
          <p:nvPr/>
        </p:nvPicPr>
        <p:blipFill rotWithShape="1">
          <a:blip r:embed="rId4">
            <a:alphaModFix/>
          </a:blip>
          <a:srcRect b="9321" l="0" r="0" t="0"/>
          <a:stretch/>
        </p:blipFill>
        <p:spPr>
          <a:xfrm>
            <a:off x="3096162" y="3124300"/>
            <a:ext cx="2951675" cy="1911825"/>
          </a:xfrm>
          <a:prstGeom prst="rect">
            <a:avLst/>
          </a:prstGeom>
          <a:noFill/>
          <a:ln>
            <a:noFill/>
          </a:ln>
        </p:spPr>
      </p:pic>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1" name="Shape 1671"/>
        <p:cNvGrpSpPr/>
        <p:nvPr/>
      </p:nvGrpSpPr>
      <p:grpSpPr>
        <a:xfrm>
          <a:off x="0" y="0"/>
          <a:ext cx="0" cy="0"/>
          <a:chOff x="0" y="0"/>
          <a:chExt cx="0" cy="0"/>
        </a:xfrm>
      </p:grpSpPr>
      <p:sp>
        <p:nvSpPr>
          <p:cNvPr id="1672" name="Google Shape;1672;p1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73" name="Google Shape;1673;p12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Banknote Authentication Dataset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Variance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Skewness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Curtosis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Entropy of Image</a:t>
            </a:r>
            <a:endParaRPr sz="2900">
              <a:solidFill>
                <a:srgbClr val="434343"/>
              </a:solidFill>
              <a:latin typeface="Montserrat"/>
              <a:ea typeface="Montserrat"/>
              <a:cs typeface="Montserrat"/>
              <a:sym typeface="Montserrat"/>
            </a:endParaRPr>
          </a:p>
        </p:txBody>
      </p:sp>
      <p:pic>
        <p:nvPicPr>
          <p:cNvPr descr="watermark.jpg" id="1674" name="Google Shape;1674;p1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75" name="Google Shape;1675;p1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9" name="Shape 1679"/>
        <p:cNvGrpSpPr/>
        <p:nvPr/>
      </p:nvGrpSpPr>
      <p:grpSpPr>
        <a:xfrm>
          <a:off x="0" y="0"/>
          <a:ext cx="0" cy="0"/>
          <a:chOff x="0" y="0"/>
          <a:chExt cx="0" cy="0"/>
        </a:xfrm>
      </p:grpSpPr>
      <p:sp>
        <p:nvSpPr>
          <p:cNvPr id="1680" name="Google Shape;1680;p12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81" name="Google Shape;1681;p12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Regression Lecture Series Overview</a:t>
            </a:r>
            <a:endParaRPr/>
          </a:p>
        </p:txBody>
      </p:sp>
      <p:pic>
        <p:nvPicPr>
          <p:cNvPr descr="watermark.jpg" id="1682" name="Google Shape;1682;p1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83" name="Google Shape;1683;p1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7" name="Shape 1687"/>
        <p:cNvGrpSpPr/>
        <p:nvPr/>
      </p:nvGrpSpPr>
      <p:grpSpPr>
        <a:xfrm>
          <a:off x="0" y="0"/>
          <a:ext cx="0" cy="0"/>
          <a:chOff x="0" y="0"/>
          <a:chExt cx="0" cy="0"/>
        </a:xfrm>
      </p:grpSpPr>
      <p:sp>
        <p:nvSpPr>
          <p:cNvPr id="1688" name="Google Shape;1688;p1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89" name="Google Shape;1689;p12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now explore a regression task (continuous label) with Random Forest.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also compare Random Forest Regression with a wide variety of other regression models!</a:t>
            </a:r>
            <a:endParaRPr sz="2900">
              <a:solidFill>
                <a:srgbClr val="434343"/>
              </a:solidFill>
              <a:latin typeface="Montserrat"/>
              <a:ea typeface="Montserrat"/>
              <a:cs typeface="Montserrat"/>
              <a:sym typeface="Montserrat"/>
            </a:endParaRPr>
          </a:p>
        </p:txBody>
      </p:sp>
      <p:pic>
        <p:nvPicPr>
          <p:cNvPr descr="watermark.jpg" id="1690" name="Google Shape;1690;p1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91" name="Google Shape;1691;p1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1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97" name="Google Shape;1697;p12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Data - Tunnel Boring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be working with some artificial data modelling X-ray signal versus rock density.</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get a quick idea of what situation this is modelling.</a:t>
            </a:r>
            <a:endParaRPr sz="2900">
              <a:solidFill>
                <a:srgbClr val="434343"/>
              </a:solidFill>
              <a:latin typeface="Montserrat"/>
              <a:ea typeface="Montserrat"/>
              <a:cs typeface="Montserrat"/>
              <a:sym typeface="Montserrat"/>
            </a:endParaRPr>
          </a:p>
        </p:txBody>
      </p:sp>
      <p:pic>
        <p:nvPicPr>
          <p:cNvPr descr="watermark.jpg" id="1698" name="Google Shape;1698;p1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99" name="Google Shape;1699;p1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sp>
        <p:nvSpPr>
          <p:cNvPr id="1704" name="Google Shape;1704;p1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05" name="Google Shape;1705;p12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Boring a new tunnel into rock</a:t>
            </a:r>
            <a:endParaRPr sz="2900">
              <a:solidFill>
                <a:srgbClr val="434343"/>
              </a:solidFill>
              <a:latin typeface="Montserrat"/>
              <a:ea typeface="Montserrat"/>
              <a:cs typeface="Montserrat"/>
              <a:sym typeface="Montserrat"/>
            </a:endParaRPr>
          </a:p>
        </p:txBody>
      </p:sp>
      <p:pic>
        <p:nvPicPr>
          <p:cNvPr descr="watermark.jpg" id="1706" name="Google Shape;1706;p1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07" name="Google Shape;1707;p1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08" name="Google Shape;1708;p127"/>
          <p:cNvPicPr preferRelativeResize="0"/>
          <p:nvPr/>
        </p:nvPicPr>
        <p:blipFill>
          <a:blip r:embed="rId4">
            <a:alphaModFix/>
          </a:blip>
          <a:stretch>
            <a:fillRect/>
          </a:stretch>
        </p:blipFill>
        <p:spPr>
          <a:xfrm>
            <a:off x="2451779" y="1797949"/>
            <a:ext cx="4403951" cy="3032726"/>
          </a:xfrm>
          <a:prstGeom prst="rect">
            <a:avLst/>
          </a:prstGeom>
          <a:noFill/>
          <a:ln>
            <a:noFill/>
          </a:ln>
        </p:spPr>
      </p:pic>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2" name="Shape 1712"/>
        <p:cNvGrpSpPr/>
        <p:nvPr/>
      </p:nvGrpSpPr>
      <p:grpSpPr>
        <a:xfrm>
          <a:off x="0" y="0"/>
          <a:ext cx="0" cy="0"/>
          <a:chOff x="0" y="0"/>
          <a:chExt cx="0" cy="0"/>
        </a:xfrm>
      </p:grpSpPr>
      <p:sp>
        <p:nvSpPr>
          <p:cNvPr id="1713" name="Google Shape;1713;p1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14" name="Google Shape;1714;p12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Using large tunnel boring machine</a:t>
            </a:r>
            <a:endParaRPr sz="2900">
              <a:solidFill>
                <a:srgbClr val="434343"/>
              </a:solidFill>
              <a:latin typeface="Montserrat"/>
              <a:ea typeface="Montserrat"/>
              <a:cs typeface="Montserrat"/>
              <a:sym typeface="Montserrat"/>
            </a:endParaRPr>
          </a:p>
        </p:txBody>
      </p:sp>
      <p:pic>
        <p:nvPicPr>
          <p:cNvPr descr="watermark.jpg" id="1715" name="Google Shape;1715;p1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16" name="Google Shape;1716;p1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17" name="Google Shape;1717;p128"/>
          <p:cNvPicPr preferRelativeResize="0"/>
          <p:nvPr/>
        </p:nvPicPr>
        <p:blipFill>
          <a:blip r:embed="rId4">
            <a:alphaModFix/>
          </a:blip>
          <a:stretch>
            <a:fillRect/>
          </a:stretch>
        </p:blipFill>
        <p:spPr>
          <a:xfrm>
            <a:off x="2558250" y="1779600"/>
            <a:ext cx="4191000" cy="314325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1" name="Shape 1721"/>
        <p:cNvGrpSpPr/>
        <p:nvPr/>
      </p:nvGrpSpPr>
      <p:grpSpPr>
        <a:xfrm>
          <a:off x="0" y="0"/>
          <a:ext cx="0" cy="0"/>
          <a:chOff x="0" y="0"/>
          <a:chExt cx="0" cy="0"/>
        </a:xfrm>
      </p:grpSpPr>
      <p:sp>
        <p:nvSpPr>
          <p:cNvPr id="1722" name="Google Shape;1722;p1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23" name="Google Shape;1723;p12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Boring machines can have different cutting shields depending on the rock density:</a:t>
            </a:r>
            <a:endParaRPr sz="2900">
              <a:solidFill>
                <a:srgbClr val="434343"/>
              </a:solidFill>
              <a:latin typeface="Montserrat"/>
              <a:ea typeface="Montserrat"/>
              <a:cs typeface="Montserrat"/>
              <a:sym typeface="Montserrat"/>
            </a:endParaRPr>
          </a:p>
        </p:txBody>
      </p:sp>
      <p:pic>
        <p:nvPicPr>
          <p:cNvPr descr="watermark.jpg" id="1724" name="Google Shape;1724;p1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25" name="Google Shape;1725;p1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26" name="Google Shape;1726;p129"/>
          <p:cNvPicPr preferRelativeResize="0"/>
          <p:nvPr/>
        </p:nvPicPr>
        <p:blipFill>
          <a:blip r:embed="rId4">
            <a:alphaModFix/>
          </a:blip>
          <a:stretch>
            <a:fillRect/>
          </a:stretch>
        </p:blipFill>
        <p:spPr>
          <a:xfrm>
            <a:off x="2834623" y="2231300"/>
            <a:ext cx="3638274" cy="272760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0" name="Shape 1730"/>
        <p:cNvGrpSpPr/>
        <p:nvPr/>
      </p:nvGrpSpPr>
      <p:grpSpPr>
        <a:xfrm>
          <a:off x="0" y="0"/>
          <a:ext cx="0" cy="0"/>
          <a:chOff x="0" y="0"/>
          <a:chExt cx="0" cy="0"/>
        </a:xfrm>
      </p:grpSpPr>
      <p:sp>
        <p:nvSpPr>
          <p:cNvPr id="1731" name="Google Shape;1731;p1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32" name="Google Shape;1732;p13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Use X-ray signals to determine rock density.</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Based on a rebound signal strength in nHz, we can estimate a density of rock in kg/m</a:t>
            </a:r>
            <a:r>
              <a:rPr baseline="30000" lang="en" sz="2900">
                <a:solidFill>
                  <a:srgbClr val="434343"/>
                </a:solidFill>
                <a:latin typeface="Montserrat"/>
                <a:ea typeface="Montserrat"/>
                <a:cs typeface="Montserrat"/>
                <a:sym typeface="Montserrat"/>
              </a:rPr>
              <a:t>3</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have some experimental results based on lab tests on a variety of rock samples.</a:t>
            </a:r>
            <a:endParaRPr sz="2900">
              <a:solidFill>
                <a:srgbClr val="434343"/>
              </a:solidFill>
              <a:latin typeface="Montserrat"/>
              <a:ea typeface="Montserrat"/>
              <a:cs typeface="Montserrat"/>
              <a:sym typeface="Montserrat"/>
            </a:endParaRPr>
          </a:p>
        </p:txBody>
      </p:sp>
      <p:pic>
        <p:nvPicPr>
          <p:cNvPr descr="watermark.jpg" id="1733" name="Google Shape;1733;p1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34" name="Google Shape;1734;p1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8" name="Shape 1738"/>
        <p:cNvGrpSpPr/>
        <p:nvPr/>
      </p:nvGrpSpPr>
      <p:grpSpPr>
        <a:xfrm>
          <a:off x="0" y="0"/>
          <a:ext cx="0" cy="0"/>
          <a:chOff x="0" y="0"/>
          <a:chExt cx="0" cy="0"/>
        </a:xfrm>
      </p:grpSpPr>
      <p:sp>
        <p:nvSpPr>
          <p:cNvPr id="1739" name="Google Shape;1739;p1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40" name="Google Shape;1740;p13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Resulting data looks like this:</a:t>
            </a:r>
            <a:endParaRPr sz="2900">
              <a:solidFill>
                <a:srgbClr val="434343"/>
              </a:solidFill>
              <a:latin typeface="Montserrat"/>
              <a:ea typeface="Montserrat"/>
              <a:cs typeface="Montserrat"/>
              <a:sym typeface="Montserrat"/>
            </a:endParaRPr>
          </a:p>
        </p:txBody>
      </p:sp>
      <p:pic>
        <p:nvPicPr>
          <p:cNvPr descr="watermark.jpg" id="1741" name="Google Shape;1741;p1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42" name="Google Shape;1742;p1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43" name="Google Shape;1743;p131"/>
          <p:cNvPicPr preferRelativeResize="0"/>
          <p:nvPr/>
        </p:nvPicPr>
        <p:blipFill>
          <a:blip r:embed="rId4">
            <a:alphaModFix/>
          </a:blip>
          <a:stretch>
            <a:fillRect/>
          </a:stretch>
        </p:blipFill>
        <p:spPr>
          <a:xfrm>
            <a:off x="2266700" y="1762900"/>
            <a:ext cx="4943073" cy="32937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6" name="Google Shape;176;p2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Root node will always be the same!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77" name="Google Shape;177;p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8" name="Google Shape;178;p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79" name="Google Shape;179;p24"/>
          <p:cNvGraphicFramePr/>
          <p:nvPr/>
        </p:nvGraphicFramePr>
        <p:xfrm>
          <a:off x="3436900" y="1836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80" name="Google Shape;180;p24"/>
          <p:cNvGraphicFramePr/>
          <p:nvPr/>
        </p:nvGraphicFramePr>
        <p:xfrm>
          <a:off x="5788150" y="1836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81" name="Google Shape;181;p24"/>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82" name="Google Shape;182;p24"/>
          <p:cNvCxnSpPr>
            <a:stCxn id="181" idx="2"/>
            <a:endCxn id="183"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84" name="Google Shape;184;p24"/>
          <p:cNvCxnSpPr>
            <a:stCxn id="181" idx="2"/>
            <a:endCxn id="185"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83" name="Google Shape;183;p24"/>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85" name="Google Shape;185;p24"/>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86" name="Google Shape;186;p24"/>
          <p:cNvCxnSpPr>
            <a:stCxn id="183" idx="2"/>
            <a:endCxn id="187"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88" name="Google Shape;188;p24"/>
          <p:cNvCxnSpPr>
            <a:stCxn id="183" idx="2"/>
            <a:endCxn id="189"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87" name="Google Shape;187;p24"/>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89" name="Google Shape;189;p24"/>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90" name="Google Shape;190;p24"/>
          <p:cNvCxnSpPr>
            <a:stCxn id="185" idx="2"/>
            <a:endCxn id="191"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92" name="Google Shape;192;p24"/>
          <p:cNvCxnSpPr>
            <a:stCxn id="185" idx="2"/>
            <a:endCxn id="193"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91" name="Google Shape;191;p24"/>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93" name="Google Shape;193;p24"/>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
        <p:nvSpPr>
          <p:cNvPr id="1748" name="Google Shape;1748;p1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49" name="Google Shape;1749;p13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Our goal is to build a generalized model, which we could then use to accept a rebound signal, and output an </a:t>
            </a:r>
            <a:r>
              <a:rPr lang="en" sz="2900">
                <a:solidFill>
                  <a:srgbClr val="434343"/>
                </a:solidFill>
                <a:latin typeface="Montserrat"/>
                <a:ea typeface="Montserrat"/>
                <a:cs typeface="Montserrat"/>
                <a:sym typeface="Montserrat"/>
              </a:rPr>
              <a:t>expected</a:t>
            </a:r>
            <a:r>
              <a:rPr lang="en" sz="2900">
                <a:solidFill>
                  <a:srgbClr val="434343"/>
                </a:solidFill>
                <a:latin typeface="Montserrat"/>
                <a:ea typeface="Montserrat"/>
                <a:cs typeface="Montserrat"/>
                <a:sym typeface="Montserrat"/>
              </a:rPr>
              <a:t> rock density.</a:t>
            </a:r>
            <a:endParaRPr sz="2900">
              <a:solidFill>
                <a:srgbClr val="434343"/>
              </a:solidFill>
              <a:latin typeface="Montserrat"/>
              <a:ea typeface="Montserrat"/>
              <a:cs typeface="Montserrat"/>
              <a:sym typeface="Montserrat"/>
            </a:endParaRPr>
          </a:p>
        </p:txBody>
      </p:sp>
      <p:pic>
        <p:nvPicPr>
          <p:cNvPr descr="watermark.jpg" id="1750" name="Google Shape;1750;p1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1" name="Google Shape;1751;p1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5" name="Shape 1755"/>
        <p:cNvGrpSpPr/>
        <p:nvPr/>
      </p:nvGrpSpPr>
      <p:grpSpPr>
        <a:xfrm>
          <a:off x="0" y="0"/>
          <a:ext cx="0" cy="0"/>
          <a:chOff x="0" y="0"/>
          <a:chExt cx="0" cy="0"/>
        </a:xfrm>
      </p:grpSpPr>
      <p:sp>
        <p:nvSpPr>
          <p:cNvPr id="1756" name="Google Shape;1756;p1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57" name="Google Shape;1757;p13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Example model on top of data</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758" name="Google Shape;1758;p1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9" name="Google Shape;1759;p1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60" name="Google Shape;1760;p133"/>
          <p:cNvPicPr preferRelativeResize="0"/>
          <p:nvPr/>
        </p:nvPicPr>
        <p:blipFill>
          <a:blip r:embed="rId4">
            <a:alphaModFix/>
          </a:blip>
          <a:stretch>
            <a:fillRect/>
          </a:stretch>
        </p:blipFill>
        <p:spPr>
          <a:xfrm>
            <a:off x="2266700" y="1762900"/>
            <a:ext cx="4943073" cy="3293749"/>
          </a:xfrm>
          <a:prstGeom prst="rect">
            <a:avLst/>
          </a:prstGeom>
          <a:noFill/>
          <a:ln>
            <a:noFill/>
          </a:ln>
        </p:spPr>
      </p:pic>
      <p:sp>
        <p:nvSpPr>
          <p:cNvPr id="1761" name="Google Shape;1761;p133"/>
          <p:cNvSpPr/>
          <p:nvPr/>
        </p:nvSpPr>
        <p:spPr>
          <a:xfrm>
            <a:off x="2743650" y="2174649"/>
            <a:ext cx="4220425" cy="2184645"/>
          </a:xfrm>
          <a:custGeom>
            <a:rect b="b" l="l" r="r" t="t"/>
            <a:pathLst>
              <a:path extrusionOk="0" h="82838" w="168817">
                <a:moveTo>
                  <a:pt x="0" y="46325"/>
                </a:moveTo>
                <a:cubicBezTo>
                  <a:pt x="4137" y="38701"/>
                  <a:pt x="11487" y="-5503"/>
                  <a:pt x="24820" y="582"/>
                </a:cubicBezTo>
                <a:cubicBezTo>
                  <a:pt x="38153" y="6667"/>
                  <a:pt x="62050" y="82803"/>
                  <a:pt x="79998" y="82837"/>
                </a:cubicBezTo>
                <a:cubicBezTo>
                  <a:pt x="97946" y="82871"/>
                  <a:pt x="117707" y="4513"/>
                  <a:pt x="132510" y="787"/>
                </a:cubicBezTo>
                <a:cubicBezTo>
                  <a:pt x="147313" y="-2939"/>
                  <a:pt x="162766" y="50530"/>
                  <a:pt x="168817" y="60479"/>
                </a:cubicBezTo>
              </a:path>
            </a:pathLst>
          </a:custGeom>
          <a:noFill/>
          <a:ln cap="flat" cmpd="sng" w="28575">
            <a:solidFill>
              <a:srgbClr val="E06666"/>
            </a:solidFill>
            <a:prstDash val="solid"/>
            <a:round/>
            <a:headEnd len="med" w="med" type="none"/>
            <a:tailEnd len="med" w="med" type="none"/>
          </a:ln>
        </p:spPr>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5" name="Shape 1765"/>
        <p:cNvGrpSpPr/>
        <p:nvPr/>
      </p:nvGrpSpPr>
      <p:grpSpPr>
        <a:xfrm>
          <a:off x="0" y="0"/>
          <a:ext cx="0" cy="0"/>
          <a:chOff x="0" y="0"/>
          <a:chExt cx="0" cy="0"/>
        </a:xfrm>
      </p:grpSpPr>
      <p:sp>
        <p:nvSpPr>
          <p:cNvPr id="1766" name="Google Shape;1766;p1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67" name="Google Shape;1767;p13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generalized model would allow us to go out in the field, take a rebound signal measurement, and then report back an expected rock density value.</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For this lecture series, we will be comparing a variety of regression models against each other.</a:t>
            </a:r>
            <a:endParaRPr sz="2900">
              <a:solidFill>
                <a:srgbClr val="434343"/>
              </a:solidFill>
              <a:latin typeface="Montserrat"/>
              <a:ea typeface="Montserrat"/>
              <a:cs typeface="Montserrat"/>
              <a:sym typeface="Montserrat"/>
            </a:endParaRPr>
          </a:p>
        </p:txBody>
      </p:sp>
      <p:pic>
        <p:nvPicPr>
          <p:cNvPr descr="watermark.jpg" id="1768" name="Google Shape;1768;p1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69" name="Google Shape;1769;p13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3" name="Shape 1773"/>
        <p:cNvGrpSpPr/>
        <p:nvPr/>
      </p:nvGrpSpPr>
      <p:grpSpPr>
        <a:xfrm>
          <a:off x="0" y="0"/>
          <a:ext cx="0" cy="0"/>
          <a:chOff x="0" y="0"/>
          <a:chExt cx="0" cy="0"/>
        </a:xfrm>
      </p:grpSpPr>
      <p:sp>
        <p:nvSpPr>
          <p:cNvPr id="1774" name="Google Shape;1774;p1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75" name="Google Shape;1775;p13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Models Explored: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Linear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Polynomial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KNN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Support Vector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Boosted Trees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Regression</a:t>
            </a:r>
            <a:endParaRPr sz="2900">
              <a:solidFill>
                <a:srgbClr val="434343"/>
              </a:solidFill>
              <a:latin typeface="Montserrat"/>
              <a:ea typeface="Montserrat"/>
              <a:cs typeface="Montserrat"/>
              <a:sym typeface="Montserrat"/>
            </a:endParaRPr>
          </a:p>
        </p:txBody>
      </p:sp>
      <p:pic>
        <p:nvPicPr>
          <p:cNvPr descr="watermark.jpg" id="1776" name="Google Shape;1776;p1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77" name="Google Shape;1777;p13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1" name="Shape 1781"/>
        <p:cNvGrpSpPr/>
        <p:nvPr/>
      </p:nvGrpSpPr>
      <p:grpSpPr>
        <a:xfrm>
          <a:off x="0" y="0"/>
          <a:ext cx="0" cy="0"/>
          <a:chOff x="0" y="0"/>
          <a:chExt cx="0" cy="0"/>
        </a:xfrm>
      </p:grpSpPr>
      <p:sp>
        <p:nvSpPr>
          <p:cNvPr id="1782" name="Google Shape;1782;p13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83" name="Google Shape;1783;p13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Things to keep in mind:</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Similar to our first studies on Linear Regression, we simply need our model to predict output for the expected range of rebound signal.</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We’ll create prediction outputs for an expected signal range (</a:t>
            </a:r>
            <a:r>
              <a:rPr b="1" lang="en" sz="2900">
                <a:solidFill>
                  <a:srgbClr val="434343"/>
                </a:solidFill>
                <a:latin typeface="Montserrat"/>
                <a:ea typeface="Montserrat"/>
                <a:cs typeface="Montserrat"/>
                <a:sym typeface="Montserrat"/>
              </a:rPr>
              <a:t>0</a:t>
            </a:r>
            <a:r>
              <a:rPr i="1" lang="en" sz="2600">
                <a:solidFill>
                  <a:srgbClr val="434343"/>
                </a:solidFill>
                <a:latin typeface="Montserrat"/>
                <a:ea typeface="Montserrat"/>
                <a:cs typeface="Montserrat"/>
                <a:sym typeface="Montserrat"/>
              </a:rPr>
              <a:t>nHz</a:t>
            </a:r>
            <a:r>
              <a:rPr lang="en" sz="2900">
                <a:solidFill>
                  <a:srgbClr val="434343"/>
                </a:solidFill>
                <a:latin typeface="Montserrat"/>
                <a:ea typeface="Montserrat"/>
                <a:cs typeface="Montserrat"/>
                <a:sym typeface="Montserrat"/>
              </a:rPr>
              <a:t>-</a:t>
            </a:r>
            <a:r>
              <a:rPr b="1" lang="en" sz="2900">
                <a:solidFill>
                  <a:srgbClr val="434343"/>
                </a:solidFill>
                <a:latin typeface="Montserrat"/>
                <a:ea typeface="Montserrat"/>
                <a:cs typeface="Montserrat"/>
                <a:sym typeface="Montserrat"/>
              </a:rPr>
              <a:t>100</a:t>
            </a:r>
            <a:r>
              <a:rPr i="1" lang="en" sz="2600">
                <a:solidFill>
                  <a:srgbClr val="434343"/>
                </a:solidFill>
                <a:latin typeface="Montserrat"/>
                <a:ea typeface="Montserrat"/>
                <a:cs typeface="Montserrat"/>
                <a:sym typeface="Montserrat"/>
              </a:rPr>
              <a:t>nHz</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784" name="Google Shape;1784;p1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85" name="Google Shape;1785;p13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9" name="Shape 1789"/>
        <p:cNvGrpSpPr/>
        <p:nvPr/>
      </p:nvGrpSpPr>
      <p:grpSpPr>
        <a:xfrm>
          <a:off x="0" y="0"/>
          <a:ext cx="0" cy="0"/>
          <a:chOff x="0" y="0"/>
          <a:chExt cx="0" cy="0"/>
        </a:xfrm>
      </p:grpSpPr>
      <p:sp>
        <p:nvSpPr>
          <p:cNvPr id="1790" name="Google Shape;1790;p1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91" name="Google Shape;1791;p13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Things to keep in mind:</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be able to easily visualize model output to compare regression outputs.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Keep this in mind as you compare outputs (e.g. smoothed output versus step/jagged output)</a:t>
            </a:r>
            <a:endParaRPr sz="2900">
              <a:solidFill>
                <a:srgbClr val="434343"/>
              </a:solidFill>
              <a:latin typeface="Montserrat"/>
              <a:ea typeface="Montserrat"/>
              <a:cs typeface="Montserrat"/>
              <a:sym typeface="Montserrat"/>
            </a:endParaRPr>
          </a:p>
        </p:txBody>
      </p:sp>
      <p:pic>
        <p:nvPicPr>
          <p:cNvPr descr="watermark.jpg" id="1792" name="Google Shape;1792;p1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93" name="Google Shape;1793;p13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7" name="Shape 1797"/>
        <p:cNvGrpSpPr/>
        <p:nvPr/>
      </p:nvGrpSpPr>
      <p:grpSpPr>
        <a:xfrm>
          <a:off x="0" y="0"/>
          <a:ext cx="0" cy="0"/>
          <a:chOff x="0" y="0"/>
          <a:chExt cx="0" cy="0"/>
        </a:xfrm>
      </p:grpSpPr>
      <p:sp>
        <p:nvSpPr>
          <p:cNvPr id="1798" name="Google Shape;1798;p13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799" name="Google Shape;1799;p13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One</a:t>
            </a:r>
            <a:endParaRPr/>
          </a:p>
          <a:p>
            <a:pPr indent="0" lvl="0" marL="0" rtl="0" algn="ctr">
              <a:spcBef>
                <a:spcPts val="0"/>
              </a:spcBef>
              <a:spcAft>
                <a:spcPts val="0"/>
              </a:spcAft>
              <a:buNone/>
            </a:pPr>
            <a:r>
              <a:rPr lang="en"/>
              <a:t>Data and Linear Regression</a:t>
            </a:r>
            <a:endParaRPr/>
          </a:p>
        </p:txBody>
      </p:sp>
      <p:pic>
        <p:nvPicPr>
          <p:cNvPr descr="watermark.jpg" id="1800" name="Google Shape;1800;p1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01" name="Google Shape;1801;p13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5" name="Shape 1805"/>
        <p:cNvGrpSpPr/>
        <p:nvPr/>
      </p:nvGrpSpPr>
      <p:grpSpPr>
        <a:xfrm>
          <a:off x="0" y="0"/>
          <a:ext cx="0" cy="0"/>
          <a:chOff x="0" y="0"/>
          <a:chExt cx="0" cy="0"/>
        </a:xfrm>
      </p:grpSpPr>
      <p:sp>
        <p:nvSpPr>
          <p:cNvPr id="1806" name="Google Shape;1806;p13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807" name="Google Shape;1807;p13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Three</a:t>
            </a:r>
            <a:endParaRPr/>
          </a:p>
        </p:txBody>
      </p:sp>
      <p:pic>
        <p:nvPicPr>
          <p:cNvPr descr="watermark.jpg" id="1808" name="Google Shape;1808;p1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09" name="Google Shape;1809;p13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3" name="Shape 1813"/>
        <p:cNvGrpSpPr/>
        <p:nvPr/>
      </p:nvGrpSpPr>
      <p:grpSpPr>
        <a:xfrm>
          <a:off x="0" y="0"/>
          <a:ext cx="0" cy="0"/>
          <a:chOff x="0" y="0"/>
          <a:chExt cx="0" cy="0"/>
        </a:xfrm>
      </p:grpSpPr>
      <p:sp>
        <p:nvSpPr>
          <p:cNvPr id="1814" name="Google Shape;1814;p14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815" name="Google Shape;1815;p14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Two</a:t>
            </a:r>
            <a:endParaRPr/>
          </a:p>
        </p:txBody>
      </p:sp>
      <p:pic>
        <p:nvPicPr>
          <p:cNvPr descr="watermark.jpg" id="1816" name="Google Shape;1816;p1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17" name="Google Shape;1817;p14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99" name="Google Shape;199;p2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Root feature has huge influence over tree.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00" name="Google Shape;200;p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1" name="Google Shape;201;p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202" name="Google Shape;202;p25"/>
          <p:cNvGraphicFramePr/>
          <p:nvPr/>
        </p:nvGraphicFramePr>
        <p:xfrm>
          <a:off x="3436900" y="1836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03" name="Google Shape;203;p25"/>
          <p:cNvGraphicFramePr/>
          <p:nvPr/>
        </p:nvGraphicFramePr>
        <p:xfrm>
          <a:off x="5788150" y="1836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204" name="Google Shape;204;p25"/>
          <p:cNvSpPr/>
          <p:nvPr/>
        </p:nvSpPr>
        <p:spPr>
          <a:xfrm>
            <a:off x="4226375" y="3243625"/>
            <a:ext cx="565200" cy="228300"/>
          </a:xfrm>
          <a:prstGeom prst="roundRect">
            <a:avLst>
              <a:gd fmla="val 16667" name="adj"/>
            </a:avLst>
          </a:prstGeom>
          <a:solidFill>
            <a:srgbClr val="F6B26B"/>
          </a:solidFill>
          <a:ln cap="flat" cmpd="sng" w="762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05" name="Google Shape;205;p25"/>
          <p:cNvCxnSpPr>
            <a:stCxn id="204" idx="2"/>
            <a:endCxn id="206"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07" name="Google Shape;207;p25"/>
          <p:cNvCxnSpPr>
            <a:stCxn id="204" idx="2"/>
            <a:endCxn id="208"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06" name="Google Shape;206;p25"/>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08" name="Google Shape;208;p25"/>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09" name="Google Shape;209;p25"/>
          <p:cNvCxnSpPr>
            <a:stCxn id="206" idx="2"/>
            <a:endCxn id="210"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11" name="Google Shape;211;p25"/>
          <p:cNvCxnSpPr>
            <a:stCxn id="206" idx="2"/>
            <a:endCxn id="212"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10" name="Google Shape;210;p25"/>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12" name="Google Shape;212;p25"/>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13" name="Google Shape;213;p25"/>
          <p:cNvCxnSpPr>
            <a:stCxn id="208" idx="2"/>
            <a:endCxn id="214"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15" name="Google Shape;215;p25"/>
          <p:cNvCxnSpPr>
            <a:stCxn id="208" idx="2"/>
            <a:endCxn id="216"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14" name="Google Shape;214;p25"/>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16" name="Google Shape;216;p25"/>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22" name="Google Shape;222;p2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could try adjusting rules, such as: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Splitting Criterion (Information Gain)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Minimum Gini Impurity Decrease</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Setting Depth Limits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Limits on number of terminal leaf nodes</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23" name="Google Shape;223;p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24" name="Google Shape;224;p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30" name="Google Shape;230;p2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However even with all these added hyperparameter adjustments, the single decision tree is still limited: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Single feature for root node.</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Splitting criteria can lead to some features not being used.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Potential for overfitting to data.</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31" name="Google Shape;231;p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32" name="Google Shape;232;p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38" name="Google Shape;238;p2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1995: Tin Kam Ho presents </a:t>
            </a:r>
            <a:r>
              <a:rPr i="1" lang="en" sz="2900">
                <a:solidFill>
                  <a:srgbClr val="434343"/>
                </a:solidFill>
                <a:latin typeface="Montserrat"/>
                <a:ea typeface="Montserrat"/>
                <a:cs typeface="Montserrat"/>
                <a:sym typeface="Montserrat"/>
              </a:rPr>
              <a:t>Random Decision Forests</a:t>
            </a:r>
            <a:r>
              <a:rPr lang="en" sz="2900">
                <a:solidFill>
                  <a:srgbClr val="434343"/>
                </a:solidFill>
                <a:latin typeface="Montserrat"/>
                <a:ea typeface="Montserrat"/>
                <a:cs typeface="Montserrat"/>
                <a:sym typeface="Montserrat"/>
              </a:rPr>
              <a:t> at the 3rd International Conference on Document Analysis and Recognition in Montreal.</a:t>
            </a:r>
            <a:endParaRPr sz="2900">
              <a:solidFill>
                <a:srgbClr val="434343"/>
              </a:solidFill>
              <a:latin typeface="Montserrat"/>
              <a:ea typeface="Montserrat"/>
              <a:cs typeface="Montserrat"/>
              <a:sym typeface="Montserrat"/>
            </a:endParaRPr>
          </a:p>
        </p:txBody>
      </p:sp>
      <p:pic>
        <p:nvPicPr>
          <p:cNvPr descr="watermark.jpg" id="239" name="Google Shape;239;p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0" name="Google Shape;240;p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241" name="Google Shape;241;p28"/>
          <p:cNvPicPr preferRelativeResize="0"/>
          <p:nvPr/>
        </p:nvPicPr>
        <p:blipFill>
          <a:blip r:embed="rId4">
            <a:alphaModFix/>
          </a:blip>
          <a:stretch>
            <a:fillRect/>
          </a:stretch>
        </p:blipFill>
        <p:spPr>
          <a:xfrm>
            <a:off x="5966725" y="2747597"/>
            <a:ext cx="1510000" cy="1895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47" name="Google Shape;247;p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8" name="Google Shape;248;p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249" name="Google Shape;249;p29"/>
          <p:cNvGraphicFramePr/>
          <p:nvPr/>
        </p:nvGraphicFramePr>
        <p:xfrm>
          <a:off x="3436900" y="16077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50" name="Google Shape;250;p29"/>
          <p:cNvGraphicFramePr/>
          <p:nvPr/>
        </p:nvGraphicFramePr>
        <p:xfrm>
          <a:off x="5788150" y="16077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56" name="Google Shape;256;p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57" name="Google Shape;257;p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58" name="Google Shape;258;p30"/>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59" name="Google Shape;259;p30"/>
          <p:cNvCxnSpPr>
            <a:stCxn id="258" idx="2"/>
            <a:endCxn id="260"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61" name="Google Shape;261;p30"/>
          <p:cNvCxnSpPr>
            <a:stCxn id="258" idx="2"/>
            <a:endCxn id="262"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60" name="Google Shape;260;p30"/>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62" name="Google Shape;262;p30"/>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63" name="Google Shape;263;p30"/>
          <p:cNvCxnSpPr>
            <a:stCxn id="260" idx="2"/>
            <a:endCxn id="264"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65" name="Google Shape;265;p30"/>
          <p:cNvCxnSpPr>
            <a:stCxn id="260" idx="2"/>
            <a:endCxn id="266"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64" name="Google Shape;264;p30"/>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66" name="Google Shape;266;p30"/>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67" name="Google Shape;267;p30"/>
          <p:cNvCxnSpPr>
            <a:stCxn id="262" idx="2"/>
            <a:endCxn id="268"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69" name="Google Shape;269;p30"/>
          <p:cNvCxnSpPr>
            <a:stCxn id="262" idx="2"/>
            <a:endCxn id="270"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68" name="Google Shape;268;p30"/>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70" name="Google Shape;270;p30"/>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271" name="Google Shape;271;p30"/>
          <p:cNvGraphicFramePr/>
          <p:nvPr/>
        </p:nvGraphicFramePr>
        <p:xfrm>
          <a:off x="3436900" y="16077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72" name="Google Shape;272;p30"/>
          <p:cNvGraphicFramePr/>
          <p:nvPr/>
        </p:nvGraphicFramePr>
        <p:xfrm>
          <a:off x="5788150" y="16077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78" name="Google Shape;278;p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79" name="Google Shape;279;p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80" name="Google Shape;280;p31"/>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1" name="Google Shape;281;p31"/>
          <p:cNvCxnSpPr>
            <a:stCxn id="280" idx="2"/>
            <a:endCxn id="282"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83" name="Google Shape;283;p31"/>
          <p:cNvCxnSpPr>
            <a:stCxn id="280" idx="2"/>
            <a:endCxn id="284"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82" name="Google Shape;282;p31"/>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84" name="Google Shape;284;p31"/>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5" name="Google Shape;285;p31"/>
          <p:cNvCxnSpPr>
            <a:stCxn id="282" idx="2"/>
            <a:endCxn id="286"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87" name="Google Shape;287;p31"/>
          <p:cNvCxnSpPr>
            <a:stCxn id="282" idx="2"/>
            <a:endCxn id="288"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86" name="Google Shape;286;p31"/>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88" name="Google Shape;288;p31"/>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9" name="Google Shape;289;p31"/>
          <p:cNvCxnSpPr>
            <a:stCxn id="284" idx="2"/>
            <a:endCxn id="290"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91" name="Google Shape;291;p31"/>
          <p:cNvCxnSpPr>
            <a:stCxn id="284" idx="2"/>
            <a:endCxn id="292"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90" name="Google Shape;290;p31"/>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92" name="Google Shape;292;p31"/>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293" name="Google Shape;293;p31"/>
          <p:cNvGraphicFramePr/>
          <p:nvPr/>
        </p:nvGraphicFramePr>
        <p:xfrm>
          <a:off x="3436900" y="16077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294" name="Google Shape;294;p31"/>
          <p:cNvSpPr/>
          <p:nvPr/>
        </p:nvSpPr>
        <p:spPr>
          <a:xfrm rot="-973982">
            <a:off x="39231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rot="-973982">
            <a:off x="43803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rot="-973982">
            <a:off x="52185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297" name="Google Shape;297;p31"/>
          <p:cNvGraphicFramePr/>
          <p:nvPr/>
        </p:nvGraphicFramePr>
        <p:xfrm>
          <a:off x="5788150" y="16077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63" name="Google Shape;63;p1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Forests have the ability to greatly increase the performance based on expanding ideas from the Decision Tree.</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Forests are known as </a:t>
            </a:r>
            <a:r>
              <a:rPr b="1" lang="en" sz="2900">
                <a:solidFill>
                  <a:srgbClr val="434343"/>
                </a:solidFill>
                <a:latin typeface="Montserrat"/>
                <a:ea typeface="Montserrat"/>
                <a:cs typeface="Montserrat"/>
                <a:sym typeface="Montserrat"/>
              </a:rPr>
              <a:t>ensemble</a:t>
            </a:r>
            <a:r>
              <a:rPr lang="en" sz="2900">
                <a:solidFill>
                  <a:srgbClr val="434343"/>
                </a:solidFill>
                <a:latin typeface="Montserrat"/>
                <a:ea typeface="Montserrat"/>
                <a:cs typeface="Montserrat"/>
                <a:sym typeface="Montserrat"/>
              </a:rPr>
              <a:t> learners, since they rely on an ensemble of models (multiple decision trees).</a:t>
            </a:r>
            <a:endParaRPr sz="2900">
              <a:solidFill>
                <a:srgbClr val="434343"/>
              </a:solidFill>
              <a:latin typeface="Montserrat"/>
              <a:ea typeface="Montserrat"/>
              <a:cs typeface="Montserrat"/>
              <a:sym typeface="Montserrat"/>
            </a:endParaRPr>
          </a:p>
        </p:txBody>
      </p:sp>
      <p:pic>
        <p:nvPicPr>
          <p:cNvPr descr="watermark.jpg" id="64" name="Google Shape;64;p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5" name="Google Shape;65;p1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03" name="Google Shape;303;p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04" name="Google Shape;304;p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05" name="Google Shape;305;p32"/>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06" name="Google Shape;306;p32"/>
          <p:cNvCxnSpPr>
            <a:stCxn id="305" idx="2"/>
            <a:endCxn id="307"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08" name="Google Shape;308;p32"/>
          <p:cNvCxnSpPr>
            <a:stCxn id="305" idx="2"/>
            <a:endCxn id="309"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07" name="Google Shape;307;p32"/>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09" name="Google Shape;309;p32"/>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10" name="Google Shape;310;p32"/>
          <p:cNvCxnSpPr>
            <a:stCxn id="307" idx="2"/>
            <a:endCxn id="311"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312" name="Google Shape;312;p32"/>
          <p:cNvCxnSpPr>
            <a:stCxn id="307" idx="2"/>
            <a:endCxn id="313"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311" name="Google Shape;311;p32"/>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13" name="Google Shape;313;p32"/>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14" name="Google Shape;314;p32"/>
          <p:cNvCxnSpPr>
            <a:stCxn id="309" idx="2"/>
            <a:endCxn id="315"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316" name="Google Shape;316;p32"/>
          <p:cNvCxnSpPr>
            <a:stCxn id="309" idx="2"/>
            <a:endCxn id="317"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315" name="Google Shape;315;p32"/>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17" name="Google Shape;317;p32"/>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318" name="Google Shape;318;p32"/>
          <p:cNvGraphicFramePr/>
          <p:nvPr/>
        </p:nvGraphicFramePr>
        <p:xfrm>
          <a:off x="3436900" y="16077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19" name="Google Shape;319;p32"/>
          <p:cNvSpPr/>
          <p:nvPr/>
        </p:nvSpPr>
        <p:spPr>
          <a:xfrm rot="-973982">
            <a:off x="39231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rot="-973982">
            <a:off x="43803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rot="-973982">
            <a:off x="52185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rot="-973982">
            <a:off x="4075505" y="31030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2"/>
          <p:cNvSpPr/>
          <p:nvPr/>
        </p:nvSpPr>
        <p:spPr>
          <a:xfrm rot="-973982">
            <a:off x="3694505" y="36364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2"/>
          <p:cNvSpPr/>
          <p:nvPr/>
        </p:nvSpPr>
        <p:spPr>
          <a:xfrm rot="-973982">
            <a:off x="4532705" y="36364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25" name="Google Shape;325;p32"/>
          <p:cNvGraphicFramePr/>
          <p:nvPr/>
        </p:nvGraphicFramePr>
        <p:xfrm>
          <a:off x="5788150" y="16077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31" name="Google Shape;331;p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2" name="Google Shape;332;p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33" name="Google Shape;333;p33"/>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34" name="Google Shape;334;p33"/>
          <p:cNvCxnSpPr>
            <a:stCxn id="333" idx="2"/>
            <a:endCxn id="335"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36" name="Google Shape;336;p33"/>
          <p:cNvCxnSpPr>
            <a:stCxn id="333" idx="2"/>
            <a:endCxn id="337"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35" name="Google Shape;335;p33"/>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37" name="Google Shape;337;p33"/>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38" name="Google Shape;338;p33"/>
          <p:cNvCxnSpPr>
            <a:stCxn id="335" idx="2"/>
            <a:endCxn id="339"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340" name="Google Shape;340;p33"/>
          <p:cNvCxnSpPr>
            <a:stCxn id="335" idx="2"/>
            <a:endCxn id="341"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339" name="Google Shape;339;p33"/>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41" name="Google Shape;341;p33"/>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42" name="Google Shape;342;p33"/>
          <p:cNvCxnSpPr>
            <a:stCxn id="337" idx="2"/>
            <a:endCxn id="343"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344" name="Google Shape;344;p33"/>
          <p:cNvCxnSpPr>
            <a:stCxn id="337" idx="2"/>
            <a:endCxn id="345"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343" name="Google Shape;343;p33"/>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45" name="Google Shape;345;p33"/>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346" name="Google Shape;346;p33"/>
          <p:cNvGraphicFramePr/>
          <p:nvPr/>
        </p:nvGraphicFramePr>
        <p:xfrm>
          <a:off x="3436900" y="16077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47" name="Google Shape;347;p33"/>
          <p:cNvSpPr/>
          <p:nvPr/>
        </p:nvSpPr>
        <p:spPr>
          <a:xfrm>
            <a:off x="3471850" y="1636200"/>
            <a:ext cx="342000" cy="342000"/>
          </a:xfrm>
          <a:prstGeom prst="noSmoking">
            <a:avLst>
              <a:gd fmla="val 18750" name="adj"/>
            </a:avLst>
          </a:prstGeom>
          <a:solidFill>
            <a:srgbClr val="FF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p:nvPr/>
        </p:nvSpPr>
        <p:spPr>
          <a:xfrm>
            <a:off x="4767250" y="1636200"/>
            <a:ext cx="342000" cy="342000"/>
          </a:xfrm>
          <a:prstGeom prst="noSmoking">
            <a:avLst>
              <a:gd fmla="val 18750" name="adj"/>
            </a:avLst>
          </a:prstGeom>
          <a:solidFill>
            <a:srgbClr val="FF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49" name="Google Shape;349;p33"/>
          <p:cNvGraphicFramePr/>
          <p:nvPr/>
        </p:nvGraphicFramePr>
        <p:xfrm>
          <a:off x="5788150" y="16077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55" name="Google Shape;355;p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56" name="Google Shape;356;p34"/>
          <p:cNvGraphicFramePr/>
          <p:nvPr/>
        </p:nvGraphicFramePr>
        <p:xfrm>
          <a:off x="3436900" y="16077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57" name="Google Shape;357;p34"/>
          <p:cNvGraphicFramePr/>
          <p:nvPr/>
        </p:nvGraphicFramePr>
        <p:xfrm>
          <a:off x="5788150" y="16077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63" name="Google Shape;363;p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64" name="Google Shape;364;p35"/>
          <p:cNvGraphicFramePr/>
          <p:nvPr/>
        </p:nvGraphicFramePr>
        <p:xfrm>
          <a:off x="3436900" y="16077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65" name="Google Shape;365;p35"/>
          <p:cNvGraphicFramePr/>
          <p:nvPr/>
        </p:nvGraphicFramePr>
        <p:xfrm>
          <a:off x="5788150" y="16077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66" name="Google Shape;366;p35"/>
          <p:cNvSpPr txBox="1"/>
          <p:nvPr/>
        </p:nvSpPr>
        <p:spPr>
          <a:xfrm>
            <a:off x="774900" y="3084050"/>
            <a:ext cx="7594200" cy="1603500"/>
          </a:xfrm>
          <a:prstGeom prst="rect">
            <a:avLst/>
          </a:prstGeom>
          <a:noFill/>
          <a:ln>
            <a:noFill/>
          </a:ln>
        </p:spPr>
        <p:txBody>
          <a:bodyPr anchorCtr="0" anchor="t" bIns="91425" lIns="91425" spcFirstLastPara="1" rIns="91425" wrap="square" tIns="91425">
            <a:noAutofit/>
          </a:bodyPr>
          <a:lstStyle/>
          <a:p>
            <a:pPr indent="0" lvl="0" marL="457200" rtl="0" algn="ctr">
              <a:spcBef>
                <a:spcPts val="0"/>
              </a:spcBef>
              <a:spcAft>
                <a:spcPts val="0"/>
              </a:spcAft>
              <a:buNone/>
            </a:pPr>
            <a:r>
              <a:rPr lang="en" sz="2700">
                <a:latin typeface="Montserrat"/>
                <a:ea typeface="Montserrat"/>
                <a:cs typeface="Montserrat"/>
                <a:sym typeface="Montserrat"/>
              </a:rPr>
              <a:t>Create subsets of randomly picked features at each potential split </a:t>
            </a:r>
            <a:endParaRPr sz="2700">
              <a:latin typeface="Montserrat"/>
              <a:ea typeface="Montserrat"/>
              <a:cs typeface="Montserrat"/>
              <a:sym typeface="Montserrat"/>
            </a:endParaRPr>
          </a:p>
          <a:p>
            <a:pPr indent="0" lvl="0" marL="457200" rtl="0" algn="ctr">
              <a:spcBef>
                <a:spcPts val="0"/>
              </a:spcBef>
              <a:spcAft>
                <a:spcPts val="0"/>
              </a:spcAft>
              <a:buNone/>
            </a:pPr>
            <a:r>
              <a:t/>
            </a:r>
            <a:endParaRPr sz="2700">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72" name="Google Shape;372;p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73" name="Google Shape;373;p36"/>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74" name="Google Shape;374;p36"/>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80" name="Google Shape;380;p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81" name="Google Shape;381;p37"/>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82" name="Google Shape;382;p37"/>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83" name="Google Shape;383;p37"/>
          <p:cNvGraphicFramePr/>
          <p:nvPr/>
        </p:nvGraphicFramePr>
        <p:xfrm>
          <a:off x="4843600" y="2766213"/>
          <a:ext cx="3000000" cy="3000000"/>
        </p:xfrm>
        <a:graphic>
          <a:graphicData uri="http://schemas.openxmlformats.org/drawingml/2006/table">
            <a:tbl>
              <a:tblPr>
                <a:noFill/>
                <a:tableStyleId>{C787D8BF-6BBD-4EBA-868A-BF71C50605D3}</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384" name="Google Shape;384;p37"/>
          <p:cNvCxnSpPr/>
          <p:nvPr/>
        </p:nvCxnSpPr>
        <p:spPr>
          <a:xfrm rot="5400000">
            <a:off x="6014800" y="2378725"/>
            <a:ext cx="804300" cy="573900"/>
          </a:xfrm>
          <a:prstGeom prst="curvedConnector3">
            <a:avLst>
              <a:gd fmla="val 90684"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3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90" name="Google Shape;390;p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91" name="Google Shape;391;p38"/>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92" name="Google Shape;392;p38"/>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93" name="Google Shape;393;p38"/>
          <p:cNvGraphicFramePr/>
          <p:nvPr/>
        </p:nvGraphicFramePr>
        <p:xfrm>
          <a:off x="4843600" y="2766213"/>
          <a:ext cx="3000000" cy="3000000"/>
        </p:xfrm>
        <a:graphic>
          <a:graphicData uri="http://schemas.openxmlformats.org/drawingml/2006/table">
            <a:tbl>
              <a:tblPr>
                <a:noFill/>
                <a:tableStyleId>{C787D8BF-6BBD-4EBA-868A-BF71C50605D3}</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394" name="Google Shape;394;p38"/>
          <p:cNvCxnSpPr/>
          <p:nvPr/>
        </p:nvCxnSpPr>
        <p:spPr>
          <a:xfrm rot="5400000">
            <a:off x="6014800" y="2378725"/>
            <a:ext cx="804300" cy="573900"/>
          </a:xfrm>
          <a:prstGeom prst="curvedConnector3">
            <a:avLst>
              <a:gd fmla="val 90684" name="adj1"/>
            </a:avLst>
          </a:prstGeom>
          <a:noFill/>
          <a:ln cap="flat" cmpd="sng" w="28575">
            <a:solidFill>
              <a:schemeClr val="dk2"/>
            </a:solidFill>
            <a:prstDash val="solid"/>
            <a:round/>
            <a:headEnd len="med" w="med" type="none"/>
            <a:tailEnd len="med" w="med" type="triangle"/>
          </a:ln>
        </p:spPr>
      </p:cxnSp>
      <p:sp>
        <p:nvSpPr>
          <p:cNvPr id="395" name="Google Shape;395;p38"/>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96" name="Google Shape;396;p38"/>
          <p:cNvCxnSpPr>
            <a:stCxn id="395" idx="2"/>
            <a:endCxn id="397"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98" name="Google Shape;398;p38"/>
          <p:cNvCxnSpPr>
            <a:stCxn id="395" idx="2"/>
            <a:endCxn id="399"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97" name="Google Shape;397;p38"/>
          <p:cNvSpPr/>
          <p:nvPr/>
        </p:nvSpPr>
        <p:spPr>
          <a:xfrm>
            <a:off x="1369425" y="2493525"/>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99" name="Google Shape;399;p38"/>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3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05" name="Google Shape;405;p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06" name="Google Shape;406;p39"/>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07" name="Google Shape;407;p39"/>
          <p:cNvCxnSpPr>
            <a:stCxn id="406" idx="2"/>
            <a:endCxn id="408"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09" name="Google Shape;409;p39"/>
          <p:cNvCxnSpPr>
            <a:stCxn id="406" idx="2"/>
            <a:endCxn id="410"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08" name="Google Shape;408;p39"/>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10" name="Google Shape;410;p39"/>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11" name="Google Shape;411;p39"/>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12" name="Google Shape;412;p39"/>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18" name="Google Shape;418;p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19" name="Google Shape;419;p40"/>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20" name="Google Shape;420;p40"/>
          <p:cNvCxnSpPr>
            <a:stCxn id="419" idx="2"/>
            <a:endCxn id="421"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22" name="Google Shape;422;p40"/>
          <p:cNvCxnSpPr>
            <a:stCxn id="419" idx="2"/>
            <a:endCxn id="423"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21" name="Google Shape;421;p40"/>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23" name="Google Shape;423;p40"/>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24" name="Google Shape;424;p40"/>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25" name="Google Shape;425;p40"/>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26" name="Google Shape;426;p40"/>
          <p:cNvGraphicFramePr/>
          <p:nvPr/>
        </p:nvGraphicFramePr>
        <p:xfrm>
          <a:off x="5385200" y="2932475"/>
          <a:ext cx="3000000" cy="3000000"/>
        </p:xfrm>
        <a:graphic>
          <a:graphicData uri="http://schemas.openxmlformats.org/drawingml/2006/table">
            <a:tbl>
              <a:tblPr>
                <a:noFill/>
                <a:tableStyleId>{C787D8BF-6BBD-4EBA-868A-BF71C50605D3}</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27" name="Google Shape;427;p40"/>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33" name="Google Shape;433;p4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34" name="Google Shape;434;p41"/>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35" name="Google Shape;435;p41"/>
          <p:cNvCxnSpPr>
            <a:stCxn id="434" idx="2"/>
            <a:endCxn id="436"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37" name="Google Shape;437;p41"/>
          <p:cNvCxnSpPr>
            <a:stCxn id="434" idx="2"/>
            <a:endCxn id="438"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38" name="Google Shape;438;p41"/>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39" name="Google Shape;439;p41"/>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40" name="Google Shape;440;p41"/>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41" name="Google Shape;441;p41"/>
          <p:cNvGraphicFramePr/>
          <p:nvPr/>
        </p:nvGraphicFramePr>
        <p:xfrm>
          <a:off x="5385200" y="2932475"/>
          <a:ext cx="3000000" cy="3000000"/>
        </p:xfrm>
        <a:graphic>
          <a:graphicData uri="http://schemas.openxmlformats.org/drawingml/2006/table">
            <a:tbl>
              <a:tblPr>
                <a:noFill/>
                <a:tableStyleId>{C787D8BF-6BBD-4EBA-868A-BF71C50605D3}</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42" name="Google Shape;442;p41"/>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
        <p:nvSpPr>
          <p:cNvPr id="443" name="Google Shape;443;p41"/>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71" name="Google Shape;71;p1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Section Overview:</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Motivation and History</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Classification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Regression</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Comparing many regression models (SVR, DTR, etc…)</a:t>
            </a:r>
            <a:endParaRPr sz="2900">
              <a:solidFill>
                <a:srgbClr val="434343"/>
              </a:solidFill>
              <a:latin typeface="Montserrat"/>
              <a:ea typeface="Montserrat"/>
              <a:cs typeface="Montserrat"/>
              <a:sym typeface="Montserrat"/>
            </a:endParaRPr>
          </a:p>
        </p:txBody>
      </p:sp>
      <p:pic>
        <p:nvPicPr>
          <p:cNvPr descr="watermark.jpg" id="72" name="Google Shape;72;p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3" name="Google Shape;73;p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49" name="Google Shape;449;p4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50" name="Google Shape;450;p42"/>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51" name="Google Shape;451;p42"/>
          <p:cNvCxnSpPr>
            <a:stCxn id="450" idx="2"/>
            <a:endCxn id="45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53" name="Google Shape;453;p42"/>
          <p:cNvCxnSpPr>
            <a:stCxn id="450" idx="2"/>
            <a:endCxn id="45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54" name="Google Shape;454;p42"/>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55" name="Google Shape;455;p42"/>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56" name="Google Shape;456;p42"/>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57" name="Google Shape;457;p42"/>
          <p:cNvGraphicFramePr/>
          <p:nvPr/>
        </p:nvGraphicFramePr>
        <p:xfrm>
          <a:off x="5385200" y="2932475"/>
          <a:ext cx="3000000" cy="3000000"/>
        </p:xfrm>
        <a:graphic>
          <a:graphicData uri="http://schemas.openxmlformats.org/drawingml/2006/table">
            <a:tbl>
              <a:tblPr>
                <a:noFill/>
                <a:tableStyleId>{C787D8BF-6BBD-4EBA-868A-BF71C50605D3}</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58" name="Google Shape;458;p42"/>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
        <p:nvSpPr>
          <p:cNvPr id="459" name="Google Shape;459;p42"/>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60" name="Google Shape;460;p42"/>
          <p:cNvCxnSpPr>
            <a:endCxn id="461"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62" name="Google Shape;462;p42"/>
          <p:cNvCxnSpPr>
            <a:endCxn id="463"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61" name="Google Shape;461;p42"/>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63" name="Google Shape;463;p42"/>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69" name="Google Shape;469;p4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70" name="Google Shape;470;p43"/>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71" name="Google Shape;471;p43"/>
          <p:cNvCxnSpPr>
            <a:stCxn id="470" idx="2"/>
            <a:endCxn id="47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73" name="Google Shape;473;p43"/>
          <p:cNvCxnSpPr>
            <a:stCxn id="470" idx="2"/>
            <a:endCxn id="47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74" name="Google Shape;474;p43"/>
          <p:cNvSpPr/>
          <p:nvPr/>
        </p:nvSpPr>
        <p:spPr>
          <a:xfrm>
            <a:off x="2187300" y="2493525"/>
            <a:ext cx="5376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75" name="Google Shape;475;p43"/>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76" name="Google Shape;476;p43"/>
          <p:cNvCxnSpPr>
            <a:endCxn id="477"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78" name="Google Shape;478;p43"/>
          <p:cNvCxnSpPr>
            <a:endCxn id="479"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77" name="Google Shape;477;p43"/>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79" name="Google Shape;479;p43"/>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80" name="Google Shape;480;p43"/>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81" name="Google Shape;481;p43"/>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87" name="Google Shape;487;p4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88" name="Google Shape;488;p44"/>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89" name="Google Shape;489;p44"/>
          <p:cNvCxnSpPr>
            <a:stCxn id="488" idx="2"/>
            <a:endCxn id="490"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91" name="Google Shape;491;p44"/>
          <p:cNvCxnSpPr>
            <a:stCxn id="488" idx="2"/>
            <a:endCxn id="492"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92" name="Google Shape;492;p44"/>
          <p:cNvSpPr/>
          <p:nvPr/>
        </p:nvSpPr>
        <p:spPr>
          <a:xfrm>
            <a:off x="2187300" y="2493525"/>
            <a:ext cx="5376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93" name="Google Shape;493;p44"/>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94" name="Google Shape;494;p44"/>
          <p:cNvCxnSpPr>
            <a:endCxn id="495"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96" name="Google Shape;496;p44"/>
          <p:cNvCxnSpPr>
            <a:endCxn id="497"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95" name="Google Shape;495;p44"/>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97" name="Google Shape;497;p44"/>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98" name="Google Shape;498;p44"/>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99" name="Google Shape;499;p44"/>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00" name="Google Shape;500;p44"/>
          <p:cNvGraphicFramePr/>
          <p:nvPr/>
        </p:nvGraphicFramePr>
        <p:xfrm>
          <a:off x="4991275" y="2909313"/>
          <a:ext cx="3000000" cy="3000000"/>
        </p:xfrm>
        <a:graphic>
          <a:graphicData uri="http://schemas.openxmlformats.org/drawingml/2006/table">
            <a:tbl>
              <a:tblPr>
                <a:noFill/>
                <a:tableStyleId>{C787D8BF-6BBD-4EBA-868A-BF71C50605D3}</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501" name="Google Shape;501;p44"/>
          <p:cNvCxnSpPr/>
          <p:nvPr/>
        </p:nvCxnSpPr>
        <p:spPr>
          <a:xfrm rot="5400000">
            <a:off x="6234575" y="2335900"/>
            <a:ext cx="1137000" cy="1013700"/>
          </a:xfrm>
          <a:prstGeom prst="curvedConnector3">
            <a:avLst>
              <a:gd fmla="val 91036"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4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07" name="Google Shape;507;p4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508" name="Google Shape;508;p45"/>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09" name="Google Shape;509;p45"/>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10" name="Google Shape;510;p45"/>
          <p:cNvGraphicFramePr/>
          <p:nvPr/>
        </p:nvGraphicFramePr>
        <p:xfrm>
          <a:off x="4991275" y="2909313"/>
          <a:ext cx="3000000" cy="3000000"/>
        </p:xfrm>
        <a:graphic>
          <a:graphicData uri="http://schemas.openxmlformats.org/drawingml/2006/table">
            <a:tbl>
              <a:tblPr>
                <a:noFill/>
                <a:tableStyleId>{C787D8BF-6BBD-4EBA-868A-BF71C50605D3}</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511" name="Google Shape;511;p45"/>
          <p:cNvCxnSpPr/>
          <p:nvPr/>
        </p:nvCxnSpPr>
        <p:spPr>
          <a:xfrm rot="5400000">
            <a:off x="6234575" y="2335900"/>
            <a:ext cx="1137000" cy="1013700"/>
          </a:xfrm>
          <a:prstGeom prst="curvedConnector3">
            <a:avLst>
              <a:gd fmla="val 91036" name="adj1"/>
            </a:avLst>
          </a:prstGeom>
          <a:noFill/>
          <a:ln cap="flat" cmpd="sng" w="28575">
            <a:solidFill>
              <a:schemeClr val="dk2"/>
            </a:solidFill>
            <a:prstDash val="solid"/>
            <a:round/>
            <a:headEnd len="med" w="med" type="none"/>
            <a:tailEnd len="med" w="med" type="triangle"/>
          </a:ln>
        </p:spPr>
      </p:cxnSp>
      <p:sp>
        <p:nvSpPr>
          <p:cNvPr id="512" name="Google Shape;512;p45"/>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13" name="Google Shape;513;p45"/>
          <p:cNvCxnSpPr>
            <a:stCxn id="512" idx="2"/>
            <a:endCxn id="514"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15" name="Google Shape;515;p45"/>
          <p:cNvCxnSpPr>
            <a:stCxn id="512" idx="2"/>
            <a:endCxn id="516"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14" name="Google Shape;514;p45"/>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16" name="Google Shape;516;p45"/>
          <p:cNvSpPr/>
          <p:nvPr/>
        </p:nvSpPr>
        <p:spPr>
          <a:xfrm>
            <a:off x="2187300" y="249352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17" name="Google Shape;517;p45"/>
          <p:cNvCxnSpPr>
            <a:stCxn id="514" idx="2"/>
            <a:endCxn id="518"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19" name="Google Shape;519;p45"/>
          <p:cNvCxnSpPr>
            <a:stCxn id="514" idx="2"/>
            <a:endCxn id="520"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18" name="Google Shape;518;p45"/>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20" name="Google Shape;520;p45"/>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21" name="Google Shape;521;p45"/>
          <p:cNvCxnSpPr>
            <a:stCxn id="516" idx="2"/>
            <a:endCxn id="522"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23" name="Google Shape;523;p45"/>
          <p:cNvCxnSpPr>
            <a:stCxn id="516" idx="2"/>
            <a:endCxn id="524"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22" name="Google Shape;522;p45"/>
          <p:cNvSpPr/>
          <p:nvPr/>
        </p:nvSpPr>
        <p:spPr>
          <a:xfrm>
            <a:off x="215970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24" name="Google Shape;524;p45"/>
          <p:cNvSpPr/>
          <p:nvPr/>
        </p:nvSpPr>
        <p:spPr>
          <a:xfrm>
            <a:off x="2810038"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4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30" name="Google Shape;530;p4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31" name="Google Shape;531;p4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32" name="Google Shape;532;p46"/>
          <p:cNvCxnSpPr>
            <a:stCxn id="531" idx="2"/>
            <a:endCxn id="533"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34" name="Google Shape;534;p46"/>
          <p:cNvCxnSpPr>
            <a:stCxn id="531" idx="2"/>
            <a:endCxn id="535"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33" name="Google Shape;533;p46"/>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35" name="Google Shape;535;p46"/>
          <p:cNvSpPr/>
          <p:nvPr/>
        </p:nvSpPr>
        <p:spPr>
          <a:xfrm>
            <a:off x="2187300" y="249352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36" name="Google Shape;536;p46"/>
          <p:cNvCxnSpPr>
            <a:stCxn id="533" idx="2"/>
            <a:endCxn id="537"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38" name="Google Shape;538;p46"/>
          <p:cNvCxnSpPr>
            <a:stCxn id="533" idx="2"/>
            <a:endCxn id="539"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37" name="Google Shape;537;p46"/>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39" name="Google Shape;539;p46"/>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40" name="Google Shape;540;p46"/>
          <p:cNvCxnSpPr>
            <a:stCxn id="535" idx="2"/>
            <a:endCxn id="541"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42" name="Google Shape;542;p46"/>
          <p:cNvCxnSpPr>
            <a:stCxn id="535" idx="2"/>
            <a:endCxn id="543"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41" name="Google Shape;541;p46"/>
          <p:cNvSpPr/>
          <p:nvPr/>
        </p:nvSpPr>
        <p:spPr>
          <a:xfrm>
            <a:off x="215970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43" name="Google Shape;543;p46"/>
          <p:cNvSpPr/>
          <p:nvPr/>
        </p:nvSpPr>
        <p:spPr>
          <a:xfrm>
            <a:off x="2810038"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44" name="Google Shape;544;p46"/>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45" name="Google Shape;545;p46"/>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4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51" name="Google Shape;551;p4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52" name="Google Shape;552;p47"/>
          <p:cNvSpPr/>
          <p:nvPr/>
        </p:nvSpPr>
        <p:spPr>
          <a:xfrm>
            <a:off x="1746875" y="1976600"/>
            <a:ext cx="565200" cy="2283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53" name="Google Shape;553;p47"/>
          <p:cNvCxnSpPr>
            <a:stCxn id="552" idx="2"/>
            <a:endCxn id="554"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55" name="Google Shape;555;p47"/>
          <p:cNvCxnSpPr>
            <a:stCxn id="552" idx="2"/>
            <a:endCxn id="556"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54" name="Google Shape;554;p47"/>
          <p:cNvSpPr/>
          <p:nvPr/>
        </p:nvSpPr>
        <p:spPr>
          <a:xfrm>
            <a:off x="1369425" y="2493525"/>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56" name="Google Shape;556;p47"/>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57" name="Google Shape;557;p47"/>
          <p:cNvCxnSpPr>
            <a:stCxn id="554" idx="2"/>
            <a:endCxn id="558"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59" name="Google Shape;559;p47"/>
          <p:cNvCxnSpPr>
            <a:stCxn id="554" idx="2"/>
            <a:endCxn id="560"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58" name="Google Shape;558;p47"/>
          <p:cNvSpPr/>
          <p:nvPr/>
        </p:nvSpPr>
        <p:spPr>
          <a:xfrm>
            <a:off x="614150" y="3169000"/>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60" name="Google Shape;560;p47"/>
          <p:cNvSpPr/>
          <p:nvPr/>
        </p:nvSpPr>
        <p:spPr>
          <a:xfrm>
            <a:off x="1457650" y="3169000"/>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61" name="Google Shape;561;p47"/>
          <p:cNvCxnSpPr>
            <a:stCxn id="556" idx="2"/>
            <a:endCxn id="562"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63" name="Google Shape;563;p47"/>
          <p:cNvCxnSpPr>
            <a:stCxn id="556" idx="2"/>
            <a:endCxn id="564"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62" name="Google Shape;562;p47"/>
          <p:cNvSpPr/>
          <p:nvPr/>
        </p:nvSpPr>
        <p:spPr>
          <a:xfrm>
            <a:off x="2159700" y="3169000"/>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64" name="Google Shape;564;p47"/>
          <p:cNvSpPr/>
          <p:nvPr/>
        </p:nvSpPr>
        <p:spPr>
          <a:xfrm>
            <a:off x="2810038" y="3169000"/>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65" name="Google Shape;565;p47"/>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66" name="Google Shape;566;p47"/>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567" name="Google Shape;567;p47"/>
          <p:cNvCxnSpPr/>
          <p:nvPr/>
        </p:nvCxnSpPr>
        <p:spPr>
          <a:xfrm flipH="1">
            <a:off x="4558775" y="2263525"/>
            <a:ext cx="2118300" cy="1496400"/>
          </a:xfrm>
          <a:prstGeom prst="curvedConnector3">
            <a:avLst>
              <a:gd fmla="val 92663" name="adj1"/>
            </a:avLst>
          </a:prstGeom>
          <a:noFill/>
          <a:ln cap="flat" cmpd="sng" w="28575">
            <a:solidFill>
              <a:schemeClr val="dk2"/>
            </a:solidFill>
            <a:prstDash val="solid"/>
            <a:round/>
            <a:headEnd len="med" w="med" type="none"/>
            <a:tailEnd len="med" w="med" type="triangle"/>
          </a:ln>
        </p:spPr>
      </p:cxnSp>
      <p:cxnSp>
        <p:nvCxnSpPr>
          <p:cNvPr id="568" name="Google Shape;568;p47"/>
          <p:cNvCxnSpPr/>
          <p:nvPr/>
        </p:nvCxnSpPr>
        <p:spPr>
          <a:xfrm rot="5400000">
            <a:off x="6057625" y="2588125"/>
            <a:ext cx="1501800" cy="852600"/>
          </a:xfrm>
          <a:prstGeom prst="curvedConnector3">
            <a:avLst>
              <a:gd fmla="val 50000" name="adj1"/>
            </a:avLst>
          </a:prstGeom>
          <a:noFill/>
          <a:ln cap="flat" cmpd="sng" w="28575">
            <a:solidFill>
              <a:schemeClr val="dk2"/>
            </a:solidFill>
            <a:prstDash val="solid"/>
            <a:round/>
            <a:headEnd len="med" w="med" type="none"/>
            <a:tailEnd len="med" w="med" type="triangle"/>
          </a:ln>
        </p:spPr>
      </p:cxnSp>
      <p:cxnSp>
        <p:nvCxnSpPr>
          <p:cNvPr id="569" name="Google Shape;569;p47"/>
          <p:cNvCxnSpPr/>
          <p:nvPr/>
        </p:nvCxnSpPr>
        <p:spPr>
          <a:xfrm flipH="1" rot="-5400000">
            <a:off x="7285775" y="2706000"/>
            <a:ext cx="1512300" cy="638100"/>
          </a:xfrm>
          <a:prstGeom prst="curvedConnector3">
            <a:avLst>
              <a:gd fmla="val 50000" name="adj1"/>
            </a:avLst>
          </a:prstGeom>
          <a:noFill/>
          <a:ln cap="flat" cmpd="sng" w="28575">
            <a:solidFill>
              <a:schemeClr val="dk2"/>
            </a:solidFill>
            <a:prstDash val="solid"/>
            <a:round/>
            <a:headEnd len="med" w="med" type="none"/>
            <a:tailEnd len="med" w="med" type="triangle"/>
          </a:ln>
        </p:spPr>
      </p:cxnSp>
      <p:graphicFrame>
        <p:nvGraphicFramePr>
          <p:cNvPr id="570" name="Google Shape;570;p47"/>
          <p:cNvGraphicFramePr/>
          <p:nvPr/>
        </p:nvGraphicFramePr>
        <p:xfrm>
          <a:off x="3928763" y="3771088"/>
          <a:ext cx="3000000" cy="3000000"/>
        </p:xfrm>
        <a:graphic>
          <a:graphicData uri="http://schemas.openxmlformats.org/drawingml/2006/table">
            <a:tbl>
              <a:tblPr>
                <a:noFill/>
                <a:tableStyleId>{C787D8BF-6BBD-4EBA-868A-BF71C50605D3}</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71" name="Google Shape;571;p47"/>
          <p:cNvGraphicFramePr/>
          <p:nvPr/>
        </p:nvGraphicFramePr>
        <p:xfrm>
          <a:off x="5743775" y="3788875"/>
          <a:ext cx="3000000" cy="3000000"/>
        </p:xfrm>
        <a:graphic>
          <a:graphicData uri="http://schemas.openxmlformats.org/drawingml/2006/table">
            <a:tbl>
              <a:tblPr>
                <a:noFill/>
                <a:tableStyleId>{C787D8BF-6BBD-4EBA-868A-BF71C50605D3}</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72" name="Google Shape;572;p47"/>
          <p:cNvGraphicFramePr/>
          <p:nvPr/>
        </p:nvGraphicFramePr>
        <p:xfrm>
          <a:off x="7656725" y="3788863"/>
          <a:ext cx="3000000" cy="3000000"/>
        </p:xfrm>
        <a:graphic>
          <a:graphicData uri="http://schemas.openxmlformats.org/drawingml/2006/table">
            <a:tbl>
              <a:tblPr>
                <a:noFill/>
                <a:tableStyleId>{C787D8BF-6BBD-4EBA-868A-BF71C50605D3}</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78" name="Google Shape;578;p4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79" name="Google Shape;579;p48"/>
          <p:cNvSpPr/>
          <p:nvPr/>
        </p:nvSpPr>
        <p:spPr>
          <a:xfrm>
            <a:off x="1457300" y="121505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0" name="Google Shape;580;p48"/>
          <p:cNvCxnSpPr>
            <a:stCxn id="579" idx="2"/>
            <a:endCxn id="581" idx="0"/>
          </p:cNvCxnSpPr>
          <p:nvPr/>
        </p:nvCxnSpPr>
        <p:spPr>
          <a:xfrm flipH="1">
            <a:off x="1362500" y="144335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82" name="Google Shape;582;p48"/>
          <p:cNvCxnSpPr>
            <a:stCxn id="579" idx="2"/>
            <a:endCxn id="583" idx="0"/>
          </p:cNvCxnSpPr>
          <p:nvPr/>
        </p:nvCxnSpPr>
        <p:spPr>
          <a:xfrm>
            <a:off x="1739900" y="144335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81" name="Google Shape;581;p48"/>
          <p:cNvSpPr/>
          <p:nvPr/>
        </p:nvSpPr>
        <p:spPr>
          <a:xfrm>
            <a:off x="1079850" y="173197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83" name="Google Shape;583;p48"/>
          <p:cNvSpPr/>
          <p:nvPr/>
        </p:nvSpPr>
        <p:spPr>
          <a:xfrm>
            <a:off x="1897725" y="173197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4" name="Google Shape;584;p48"/>
          <p:cNvCxnSpPr>
            <a:stCxn id="581" idx="2"/>
            <a:endCxn id="585" idx="0"/>
          </p:cNvCxnSpPr>
          <p:nvPr/>
        </p:nvCxnSpPr>
        <p:spPr>
          <a:xfrm flipH="1">
            <a:off x="607050" y="198907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86" name="Google Shape;586;p48"/>
          <p:cNvCxnSpPr>
            <a:stCxn id="581" idx="2"/>
            <a:endCxn id="587" idx="0"/>
          </p:cNvCxnSpPr>
          <p:nvPr/>
        </p:nvCxnSpPr>
        <p:spPr>
          <a:xfrm>
            <a:off x="1362450" y="198907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85" name="Google Shape;585;p48"/>
          <p:cNvSpPr/>
          <p:nvPr/>
        </p:nvSpPr>
        <p:spPr>
          <a:xfrm>
            <a:off x="32457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87" name="Google Shape;587;p48"/>
          <p:cNvSpPr/>
          <p:nvPr/>
        </p:nvSpPr>
        <p:spPr>
          <a:xfrm>
            <a:off x="1168075"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8" name="Google Shape;588;p48"/>
          <p:cNvCxnSpPr>
            <a:stCxn id="583" idx="2"/>
            <a:endCxn id="589" idx="0"/>
          </p:cNvCxnSpPr>
          <p:nvPr/>
        </p:nvCxnSpPr>
        <p:spPr>
          <a:xfrm flipH="1">
            <a:off x="2152725" y="198907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90" name="Google Shape;590;p48"/>
          <p:cNvCxnSpPr>
            <a:stCxn id="583" idx="2"/>
            <a:endCxn id="591" idx="0"/>
          </p:cNvCxnSpPr>
          <p:nvPr/>
        </p:nvCxnSpPr>
        <p:spPr>
          <a:xfrm>
            <a:off x="2166525" y="198907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89" name="Google Shape;589;p48"/>
          <p:cNvSpPr/>
          <p:nvPr/>
        </p:nvSpPr>
        <p:spPr>
          <a:xfrm>
            <a:off x="187012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91" name="Google Shape;591;p48"/>
          <p:cNvSpPr/>
          <p:nvPr/>
        </p:nvSpPr>
        <p:spPr>
          <a:xfrm>
            <a:off x="2520463"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92" name="Google Shape;592;p48"/>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93" name="Google Shape;593;p48"/>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594" name="Google Shape;594;p48"/>
          <p:cNvSpPr/>
          <p:nvPr/>
        </p:nvSpPr>
        <p:spPr>
          <a:xfrm>
            <a:off x="1961425" y="290647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95" name="Google Shape;595;p48"/>
          <p:cNvCxnSpPr>
            <a:stCxn id="594" idx="2"/>
            <a:endCxn id="596" idx="0"/>
          </p:cNvCxnSpPr>
          <p:nvPr/>
        </p:nvCxnSpPr>
        <p:spPr>
          <a:xfrm flipH="1">
            <a:off x="1292725" y="313477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597" name="Google Shape;597;p48"/>
          <p:cNvCxnSpPr>
            <a:stCxn id="594" idx="2"/>
            <a:endCxn id="598" idx="0"/>
          </p:cNvCxnSpPr>
          <p:nvPr/>
        </p:nvCxnSpPr>
        <p:spPr>
          <a:xfrm>
            <a:off x="2244025" y="313477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596" name="Google Shape;596;p48"/>
          <p:cNvSpPr/>
          <p:nvPr/>
        </p:nvSpPr>
        <p:spPr>
          <a:xfrm>
            <a:off x="1010125" y="3578925"/>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98" name="Google Shape;598;p48"/>
          <p:cNvSpPr/>
          <p:nvPr/>
        </p:nvSpPr>
        <p:spPr>
          <a:xfrm>
            <a:off x="2526625" y="36678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99" name="Google Shape;599;p48"/>
          <p:cNvCxnSpPr>
            <a:stCxn id="596" idx="2"/>
            <a:endCxn id="600" idx="0"/>
          </p:cNvCxnSpPr>
          <p:nvPr/>
        </p:nvCxnSpPr>
        <p:spPr>
          <a:xfrm flipH="1">
            <a:off x="607225" y="383602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01" name="Google Shape;601;p48"/>
          <p:cNvCxnSpPr>
            <a:stCxn id="596" idx="2"/>
            <a:endCxn id="602" idx="0"/>
          </p:cNvCxnSpPr>
          <p:nvPr/>
        </p:nvCxnSpPr>
        <p:spPr>
          <a:xfrm>
            <a:off x="1292725" y="383602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00" name="Google Shape;600;p48"/>
          <p:cNvSpPr/>
          <p:nvPr/>
        </p:nvSpPr>
        <p:spPr>
          <a:xfrm>
            <a:off x="324575" y="4200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2" name="Google Shape;602;p48"/>
          <p:cNvSpPr/>
          <p:nvPr/>
        </p:nvSpPr>
        <p:spPr>
          <a:xfrm>
            <a:off x="1737050" y="4044225"/>
            <a:ext cx="537600" cy="2571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3" name="Google Shape;603;p48"/>
          <p:cNvSpPr/>
          <p:nvPr/>
        </p:nvSpPr>
        <p:spPr>
          <a:xfrm>
            <a:off x="4511300" y="321537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04" name="Google Shape;604;p48"/>
          <p:cNvCxnSpPr>
            <a:stCxn id="603" idx="2"/>
            <a:endCxn id="605" idx="0"/>
          </p:cNvCxnSpPr>
          <p:nvPr/>
        </p:nvCxnSpPr>
        <p:spPr>
          <a:xfrm flipH="1">
            <a:off x="4416500" y="344367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06" name="Google Shape;606;p48"/>
          <p:cNvCxnSpPr>
            <a:stCxn id="603" idx="2"/>
            <a:endCxn id="607" idx="0"/>
          </p:cNvCxnSpPr>
          <p:nvPr/>
        </p:nvCxnSpPr>
        <p:spPr>
          <a:xfrm>
            <a:off x="4793900" y="344367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05" name="Google Shape;605;p48"/>
          <p:cNvSpPr/>
          <p:nvPr/>
        </p:nvSpPr>
        <p:spPr>
          <a:xfrm>
            <a:off x="4133850" y="373230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7" name="Google Shape;607;p48"/>
          <p:cNvSpPr/>
          <p:nvPr/>
        </p:nvSpPr>
        <p:spPr>
          <a:xfrm>
            <a:off x="4951725" y="373230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08" name="Google Shape;608;p48"/>
          <p:cNvCxnSpPr>
            <a:stCxn id="605" idx="2"/>
            <a:endCxn id="609" idx="0"/>
          </p:cNvCxnSpPr>
          <p:nvPr/>
        </p:nvCxnSpPr>
        <p:spPr>
          <a:xfrm flipH="1">
            <a:off x="3661050" y="39894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10" name="Google Shape;610;p48"/>
          <p:cNvCxnSpPr>
            <a:stCxn id="605" idx="2"/>
            <a:endCxn id="611" idx="0"/>
          </p:cNvCxnSpPr>
          <p:nvPr/>
        </p:nvCxnSpPr>
        <p:spPr>
          <a:xfrm>
            <a:off x="4416450" y="39894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09" name="Google Shape;609;p48"/>
          <p:cNvSpPr/>
          <p:nvPr/>
        </p:nvSpPr>
        <p:spPr>
          <a:xfrm>
            <a:off x="337857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1" name="Google Shape;611;p48"/>
          <p:cNvSpPr/>
          <p:nvPr/>
        </p:nvSpPr>
        <p:spPr>
          <a:xfrm>
            <a:off x="422207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12" name="Google Shape;612;p48"/>
          <p:cNvCxnSpPr>
            <a:stCxn id="607" idx="2"/>
            <a:endCxn id="613" idx="0"/>
          </p:cNvCxnSpPr>
          <p:nvPr/>
        </p:nvCxnSpPr>
        <p:spPr>
          <a:xfrm flipH="1">
            <a:off x="5206725" y="398940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14" name="Google Shape;614;p48"/>
          <p:cNvCxnSpPr>
            <a:stCxn id="607" idx="2"/>
            <a:endCxn id="615" idx="0"/>
          </p:cNvCxnSpPr>
          <p:nvPr/>
        </p:nvCxnSpPr>
        <p:spPr>
          <a:xfrm>
            <a:off x="5220525" y="398940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613" name="Google Shape;613;p48"/>
          <p:cNvSpPr/>
          <p:nvPr/>
        </p:nvSpPr>
        <p:spPr>
          <a:xfrm>
            <a:off x="492412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5" name="Google Shape;615;p48"/>
          <p:cNvSpPr/>
          <p:nvPr/>
        </p:nvSpPr>
        <p:spPr>
          <a:xfrm>
            <a:off x="569552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16" name="Google Shape;616;p48"/>
          <p:cNvCxnSpPr>
            <a:stCxn id="602" idx="2"/>
            <a:endCxn id="617" idx="0"/>
          </p:cNvCxnSpPr>
          <p:nvPr/>
        </p:nvCxnSpPr>
        <p:spPr>
          <a:xfrm flipH="1">
            <a:off x="1575350" y="430132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18" name="Google Shape;618;p48"/>
          <p:cNvCxnSpPr>
            <a:stCxn id="602" idx="2"/>
            <a:endCxn id="619" idx="0"/>
          </p:cNvCxnSpPr>
          <p:nvPr/>
        </p:nvCxnSpPr>
        <p:spPr>
          <a:xfrm>
            <a:off x="2005850" y="430132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17" name="Google Shape;617;p48"/>
          <p:cNvSpPr/>
          <p:nvPr/>
        </p:nvSpPr>
        <p:spPr>
          <a:xfrm>
            <a:off x="1292725" y="445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9" name="Google Shape;619;p48"/>
          <p:cNvSpPr/>
          <p:nvPr/>
        </p:nvSpPr>
        <p:spPr>
          <a:xfrm>
            <a:off x="2105425" y="44579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0" name="Google Shape;620;p48"/>
          <p:cNvSpPr/>
          <p:nvPr/>
        </p:nvSpPr>
        <p:spPr>
          <a:xfrm flipH="1">
            <a:off x="6901663" y="2856325"/>
            <a:ext cx="565200" cy="2283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1" name="Google Shape;621;p48"/>
          <p:cNvCxnSpPr>
            <a:stCxn id="620" idx="2"/>
            <a:endCxn id="622" idx="0"/>
          </p:cNvCxnSpPr>
          <p:nvPr/>
        </p:nvCxnSpPr>
        <p:spPr>
          <a:xfrm>
            <a:off x="7184263" y="30846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23" name="Google Shape;623;p48"/>
          <p:cNvCxnSpPr>
            <a:stCxn id="620" idx="2"/>
            <a:endCxn id="624" idx="0"/>
          </p:cNvCxnSpPr>
          <p:nvPr/>
        </p:nvCxnSpPr>
        <p:spPr>
          <a:xfrm flipH="1">
            <a:off x="6632863" y="30846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22" name="Google Shape;622;p48"/>
          <p:cNvSpPr/>
          <p:nvPr/>
        </p:nvSpPr>
        <p:spPr>
          <a:xfrm flipH="1">
            <a:off x="7852963" y="3528775"/>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4" name="Google Shape;624;p48"/>
          <p:cNvSpPr/>
          <p:nvPr/>
        </p:nvSpPr>
        <p:spPr>
          <a:xfrm flipH="1">
            <a:off x="6364063" y="36176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5" name="Google Shape;625;p48"/>
          <p:cNvCxnSpPr>
            <a:stCxn id="622" idx="2"/>
            <a:endCxn id="626" idx="0"/>
          </p:cNvCxnSpPr>
          <p:nvPr/>
        </p:nvCxnSpPr>
        <p:spPr>
          <a:xfrm>
            <a:off x="8135563" y="37858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27" name="Google Shape;627;p48"/>
          <p:cNvCxnSpPr>
            <a:stCxn id="622" idx="2"/>
            <a:endCxn id="628" idx="0"/>
          </p:cNvCxnSpPr>
          <p:nvPr/>
        </p:nvCxnSpPr>
        <p:spPr>
          <a:xfrm flipH="1">
            <a:off x="7422463" y="37858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26" name="Google Shape;626;p48"/>
          <p:cNvSpPr/>
          <p:nvPr/>
        </p:nvSpPr>
        <p:spPr>
          <a:xfrm flipH="1">
            <a:off x="8538513" y="4150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8" name="Google Shape;628;p48"/>
          <p:cNvSpPr/>
          <p:nvPr/>
        </p:nvSpPr>
        <p:spPr>
          <a:xfrm flipH="1">
            <a:off x="7153638" y="39940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9" name="Google Shape;629;p48"/>
          <p:cNvCxnSpPr>
            <a:stCxn id="628" idx="2"/>
            <a:endCxn id="630" idx="0"/>
          </p:cNvCxnSpPr>
          <p:nvPr/>
        </p:nvCxnSpPr>
        <p:spPr>
          <a:xfrm>
            <a:off x="7422438" y="42511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31" name="Google Shape;631;p48"/>
          <p:cNvCxnSpPr>
            <a:stCxn id="628" idx="2"/>
            <a:endCxn id="632" idx="0"/>
          </p:cNvCxnSpPr>
          <p:nvPr/>
        </p:nvCxnSpPr>
        <p:spPr>
          <a:xfrm flipH="1">
            <a:off x="7040238" y="42511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30" name="Google Shape;630;p48"/>
          <p:cNvSpPr/>
          <p:nvPr/>
        </p:nvSpPr>
        <p:spPr>
          <a:xfrm flipH="1">
            <a:off x="7570363" y="4407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2" name="Google Shape;632;p48"/>
          <p:cNvSpPr/>
          <p:nvPr/>
        </p:nvSpPr>
        <p:spPr>
          <a:xfrm flipH="1">
            <a:off x="6757663"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3" name="Google Shape;633;p48"/>
          <p:cNvSpPr/>
          <p:nvPr/>
        </p:nvSpPr>
        <p:spPr>
          <a:xfrm>
            <a:off x="4809913" y="8685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34" name="Google Shape;634;p48"/>
          <p:cNvCxnSpPr>
            <a:stCxn id="633" idx="2"/>
            <a:endCxn id="635" idx="0"/>
          </p:cNvCxnSpPr>
          <p:nvPr/>
        </p:nvCxnSpPr>
        <p:spPr>
          <a:xfrm flipH="1">
            <a:off x="4141213" y="1096800"/>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36" name="Google Shape;636;p48"/>
          <p:cNvCxnSpPr>
            <a:stCxn id="633" idx="2"/>
            <a:endCxn id="637" idx="0"/>
          </p:cNvCxnSpPr>
          <p:nvPr/>
        </p:nvCxnSpPr>
        <p:spPr>
          <a:xfrm>
            <a:off x="5092513" y="1096800"/>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35" name="Google Shape;635;p48"/>
          <p:cNvSpPr/>
          <p:nvPr/>
        </p:nvSpPr>
        <p:spPr>
          <a:xfrm>
            <a:off x="3858613" y="15409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7" name="Google Shape;637;p48"/>
          <p:cNvSpPr/>
          <p:nvPr/>
        </p:nvSpPr>
        <p:spPr>
          <a:xfrm>
            <a:off x="5375113" y="16298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38" name="Google Shape;638;p48"/>
          <p:cNvCxnSpPr>
            <a:stCxn id="635" idx="2"/>
            <a:endCxn id="639" idx="0"/>
          </p:cNvCxnSpPr>
          <p:nvPr/>
        </p:nvCxnSpPr>
        <p:spPr>
          <a:xfrm flipH="1">
            <a:off x="3455713" y="1798050"/>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40" name="Google Shape;640;p48"/>
          <p:cNvCxnSpPr>
            <a:stCxn id="635" idx="2"/>
            <a:endCxn id="641" idx="0"/>
          </p:cNvCxnSpPr>
          <p:nvPr/>
        </p:nvCxnSpPr>
        <p:spPr>
          <a:xfrm>
            <a:off x="4141213" y="1798050"/>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39" name="Google Shape;639;p48"/>
          <p:cNvSpPr/>
          <p:nvPr/>
        </p:nvSpPr>
        <p:spPr>
          <a:xfrm>
            <a:off x="3173063" y="2162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41" name="Google Shape;641;p48"/>
          <p:cNvSpPr/>
          <p:nvPr/>
        </p:nvSpPr>
        <p:spPr>
          <a:xfrm>
            <a:off x="4585538" y="2006250"/>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42" name="Google Shape;642;p48"/>
          <p:cNvCxnSpPr>
            <a:stCxn id="641" idx="2"/>
            <a:endCxn id="643" idx="0"/>
          </p:cNvCxnSpPr>
          <p:nvPr/>
        </p:nvCxnSpPr>
        <p:spPr>
          <a:xfrm flipH="1">
            <a:off x="4423838" y="2263350"/>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44" name="Google Shape;644;p48"/>
          <p:cNvCxnSpPr>
            <a:stCxn id="641" idx="2"/>
            <a:endCxn id="645" idx="0"/>
          </p:cNvCxnSpPr>
          <p:nvPr/>
        </p:nvCxnSpPr>
        <p:spPr>
          <a:xfrm>
            <a:off x="4854338" y="2263350"/>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43" name="Google Shape;643;p48"/>
          <p:cNvSpPr/>
          <p:nvPr/>
        </p:nvSpPr>
        <p:spPr>
          <a:xfrm>
            <a:off x="4141213" y="2419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45" name="Google Shape;645;p48"/>
          <p:cNvSpPr/>
          <p:nvPr/>
        </p:nvSpPr>
        <p:spPr>
          <a:xfrm>
            <a:off x="4953913" y="24199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4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651" name="Google Shape;651;p4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652" name="Google Shape;652;p49"/>
          <p:cNvSpPr/>
          <p:nvPr/>
        </p:nvSpPr>
        <p:spPr>
          <a:xfrm>
            <a:off x="1457300" y="121505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53" name="Google Shape;653;p49"/>
          <p:cNvCxnSpPr>
            <a:stCxn id="652" idx="2"/>
            <a:endCxn id="654" idx="0"/>
          </p:cNvCxnSpPr>
          <p:nvPr/>
        </p:nvCxnSpPr>
        <p:spPr>
          <a:xfrm flipH="1">
            <a:off x="1362500" y="144335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55" name="Google Shape;655;p49"/>
          <p:cNvCxnSpPr>
            <a:stCxn id="652" idx="2"/>
            <a:endCxn id="656" idx="0"/>
          </p:cNvCxnSpPr>
          <p:nvPr/>
        </p:nvCxnSpPr>
        <p:spPr>
          <a:xfrm>
            <a:off x="1739900" y="144335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54" name="Google Shape;654;p49"/>
          <p:cNvSpPr/>
          <p:nvPr/>
        </p:nvSpPr>
        <p:spPr>
          <a:xfrm>
            <a:off x="1079850" y="173197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56" name="Google Shape;656;p49"/>
          <p:cNvSpPr/>
          <p:nvPr/>
        </p:nvSpPr>
        <p:spPr>
          <a:xfrm>
            <a:off x="1897725" y="173197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57" name="Google Shape;657;p49"/>
          <p:cNvCxnSpPr>
            <a:stCxn id="654" idx="2"/>
            <a:endCxn id="658" idx="0"/>
          </p:cNvCxnSpPr>
          <p:nvPr/>
        </p:nvCxnSpPr>
        <p:spPr>
          <a:xfrm flipH="1">
            <a:off x="607050" y="198907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59" name="Google Shape;659;p49"/>
          <p:cNvCxnSpPr>
            <a:stCxn id="654" idx="2"/>
            <a:endCxn id="660" idx="0"/>
          </p:cNvCxnSpPr>
          <p:nvPr/>
        </p:nvCxnSpPr>
        <p:spPr>
          <a:xfrm>
            <a:off x="1362450" y="198907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58" name="Google Shape;658;p49"/>
          <p:cNvSpPr/>
          <p:nvPr/>
        </p:nvSpPr>
        <p:spPr>
          <a:xfrm>
            <a:off x="32457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60" name="Google Shape;660;p49"/>
          <p:cNvSpPr/>
          <p:nvPr/>
        </p:nvSpPr>
        <p:spPr>
          <a:xfrm>
            <a:off x="1168075"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61" name="Google Shape;661;p49"/>
          <p:cNvCxnSpPr>
            <a:stCxn id="656" idx="2"/>
            <a:endCxn id="662" idx="0"/>
          </p:cNvCxnSpPr>
          <p:nvPr/>
        </p:nvCxnSpPr>
        <p:spPr>
          <a:xfrm flipH="1">
            <a:off x="2152725" y="198907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63" name="Google Shape;663;p49"/>
          <p:cNvCxnSpPr>
            <a:stCxn id="656" idx="2"/>
            <a:endCxn id="664" idx="0"/>
          </p:cNvCxnSpPr>
          <p:nvPr/>
        </p:nvCxnSpPr>
        <p:spPr>
          <a:xfrm>
            <a:off x="2166525" y="198907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662" name="Google Shape;662;p49"/>
          <p:cNvSpPr/>
          <p:nvPr/>
        </p:nvSpPr>
        <p:spPr>
          <a:xfrm>
            <a:off x="187012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64" name="Google Shape;664;p49"/>
          <p:cNvSpPr/>
          <p:nvPr/>
        </p:nvSpPr>
        <p:spPr>
          <a:xfrm>
            <a:off x="2520463"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665" name="Google Shape;665;p49"/>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666" name="Google Shape;666;p49"/>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667" name="Google Shape;667;p49"/>
          <p:cNvSpPr/>
          <p:nvPr/>
        </p:nvSpPr>
        <p:spPr>
          <a:xfrm>
            <a:off x="1961425" y="290647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68" name="Google Shape;668;p49"/>
          <p:cNvCxnSpPr>
            <a:stCxn id="667" idx="2"/>
            <a:endCxn id="669" idx="0"/>
          </p:cNvCxnSpPr>
          <p:nvPr/>
        </p:nvCxnSpPr>
        <p:spPr>
          <a:xfrm flipH="1">
            <a:off x="1292725" y="313477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70" name="Google Shape;670;p49"/>
          <p:cNvCxnSpPr>
            <a:stCxn id="667" idx="2"/>
            <a:endCxn id="671" idx="0"/>
          </p:cNvCxnSpPr>
          <p:nvPr/>
        </p:nvCxnSpPr>
        <p:spPr>
          <a:xfrm>
            <a:off x="2244025" y="313477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69" name="Google Shape;669;p49"/>
          <p:cNvSpPr/>
          <p:nvPr/>
        </p:nvSpPr>
        <p:spPr>
          <a:xfrm>
            <a:off x="1010125" y="3578925"/>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1" name="Google Shape;671;p49"/>
          <p:cNvSpPr/>
          <p:nvPr/>
        </p:nvSpPr>
        <p:spPr>
          <a:xfrm>
            <a:off x="2526625" y="36678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72" name="Google Shape;672;p49"/>
          <p:cNvCxnSpPr>
            <a:stCxn id="669" idx="2"/>
            <a:endCxn id="673" idx="0"/>
          </p:cNvCxnSpPr>
          <p:nvPr/>
        </p:nvCxnSpPr>
        <p:spPr>
          <a:xfrm flipH="1">
            <a:off x="607225" y="383602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74" name="Google Shape;674;p49"/>
          <p:cNvCxnSpPr>
            <a:stCxn id="669" idx="2"/>
            <a:endCxn id="675" idx="0"/>
          </p:cNvCxnSpPr>
          <p:nvPr/>
        </p:nvCxnSpPr>
        <p:spPr>
          <a:xfrm>
            <a:off x="1292725" y="383602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73" name="Google Shape;673;p49"/>
          <p:cNvSpPr/>
          <p:nvPr/>
        </p:nvSpPr>
        <p:spPr>
          <a:xfrm>
            <a:off x="324575" y="4200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5" name="Google Shape;675;p49"/>
          <p:cNvSpPr/>
          <p:nvPr/>
        </p:nvSpPr>
        <p:spPr>
          <a:xfrm>
            <a:off x="1737050" y="4044225"/>
            <a:ext cx="537600" cy="2571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6" name="Google Shape;676;p49"/>
          <p:cNvSpPr/>
          <p:nvPr/>
        </p:nvSpPr>
        <p:spPr>
          <a:xfrm>
            <a:off x="4511300" y="321537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77" name="Google Shape;677;p49"/>
          <p:cNvCxnSpPr>
            <a:stCxn id="676" idx="2"/>
            <a:endCxn id="678" idx="0"/>
          </p:cNvCxnSpPr>
          <p:nvPr/>
        </p:nvCxnSpPr>
        <p:spPr>
          <a:xfrm flipH="1">
            <a:off x="4416500" y="344367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79" name="Google Shape;679;p49"/>
          <p:cNvCxnSpPr>
            <a:stCxn id="676" idx="2"/>
            <a:endCxn id="680" idx="0"/>
          </p:cNvCxnSpPr>
          <p:nvPr/>
        </p:nvCxnSpPr>
        <p:spPr>
          <a:xfrm>
            <a:off x="4793900" y="344367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78" name="Google Shape;678;p49"/>
          <p:cNvSpPr/>
          <p:nvPr/>
        </p:nvSpPr>
        <p:spPr>
          <a:xfrm>
            <a:off x="4133850" y="373230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0" name="Google Shape;680;p49"/>
          <p:cNvSpPr/>
          <p:nvPr/>
        </p:nvSpPr>
        <p:spPr>
          <a:xfrm>
            <a:off x="4951725" y="373230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1" name="Google Shape;681;p49"/>
          <p:cNvCxnSpPr>
            <a:stCxn id="678" idx="2"/>
            <a:endCxn id="682" idx="0"/>
          </p:cNvCxnSpPr>
          <p:nvPr/>
        </p:nvCxnSpPr>
        <p:spPr>
          <a:xfrm flipH="1">
            <a:off x="3661050" y="39894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83" name="Google Shape;683;p49"/>
          <p:cNvCxnSpPr>
            <a:stCxn id="678" idx="2"/>
            <a:endCxn id="684" idx="0"/>
          </p:cNvCxnSpPr>
          <p:nvPr/>
        </p:nvCxnSpPr>
        <p:spPr>
          <a:xfrm>
            <a:off x="4416450" y="39894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82" name="Google Shape;682;p49"/>
          <p:cNvSpPr/>
          <p:nvPr/>
        </p:nvSpPr>
        <p:spPr>
          <a:xfrm>
            <a:off x="337857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4" name="Google Shape;684;p49"/>
          <p:cNvSpPr/>
          <p:nvPr/>
        </p:nvSpPr>
        <p:spPr>
          <a:xfrm>
            <a:off x="422207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5" name="Google Shape;685;p49"/>
          <p:cNvCxnSpPr>
            <a:stCxn id="680" idx="2"/>
            <a:endCxn id="686" idx="0"/>
          </p:cNvCxnSpPr>
          <p:nvPr/>
        </p:nvCxnSpPr>
        <p:spPr>
          <a:xfrm flipH="1">
            <a:off x="5206725" y="398940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87" name="Google Shape;687;p49"/>
          <p:cNvCxnSpPr>
            <a:stCxn id="680" idx="2"/>
            <a:endCxn id="688" idx="0"/>
          </p:cNvCxnSpPr>
          <p:nvPr/>
        </p:nvCxnSpPr>
        <p:spPr>
          <a:xfrm>
            <a:off x="5220525" y="398940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686" name="Google Shape;686;p49"/>
          <p:cNvSpPr/>
          <p:nvPr/>
        </p:nvSpPr>
        <p:spPr>
          <a:xfrm>
            <a:off x="492412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8" name="Google Shape;688;p49"/>
          <p:cNvSpPr/>
          <p:nvPr/>
        </p:nvSpPr>
        <p:spPr>
          <a:xfrm>
            <a:off x="569552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9" name="Google Shape;689;p49"/>
          <p:cNvCxnSpPr>
            <a:stCxn id="675" idx="2"/>
            <a:endCxn id="690" idx="0"/>
          </p:cNvCxnSpPr>
          <p:nvPr/>
        </p:nvCxnSpPr>
        <p:spPr>
          <a:xfrm flipH="1">
            <a:off x="1575350" y="430132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91" name="Google Shape;691;p49"/>
          <p:cNvCxnSpPr>
            <a:stCxn id="675" idx="2"/>
            <a:endCxn id="692" idx="0"/>
          </p:cNvCxnSpPr>
          <p:nvPr/>
        </p:nvCxnSpPr>
        <p:spPr>
          <a:xfrm>
            <a:off x="2005850" y="430132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90" name="Google Shape;690;p49"/>
          <p:cNvSpPr/>
          <p:nvPr/>
        </p:nvSpPr>
        <p:spPr>
          <a:xfrm>
            <a:off x="1292725" y="445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2" name="Google Shape;692;p49"/>
          <p:cNvSpPr/>
          <p:nvPr/>
        </p:nvSpPr>
        <p:spPr>
          <a:xfrm>
            <a:off x="2105425" y="44579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3" name="Google Shape;693;p49"/>
          <p:cNvSpPr/>
          <p:nvPr/>
        </p:nvSpPr>
        <p:spPr>
          <a:xfrm flipH="1">
            <a:off x="6901663" y="2856325"/>
            <a:ext cx="565200" cy="2283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94" name="Google Shape;694;p49"/>
          <p:cNvCxnSpPr>
            <a:stCxn id="693" idx="2"/>
            <a:endCxn id="695" idx="0"/>
          </p:cNvCxnSpPr>
          <p:nvPr/>
        </p:nvCxnSpPr>
        <p:spPr>
          <a:xfrm>
            <a:off x="7184263" y="30846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96" name="Google Shape;696;p49"/>
          <p:cNvCxnSpPr>
            <a:stCxn id="693" idx="2"/>
            <a:endCxn id="697" idx="0"/>
          </p:cNvCxnSpPr>
          <p:nvPr/>
        </p:nvCxnSpPr>
        <p:spPr>
          <a:xfrm flipH="1">
            <a:off x="6632863" y="30846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95" name="Google Shape;695;p49"/>
          <p:cNvSpPr/>
          <p:nvPr/>
        </p:nvSpPr>
        <p:spPr>
          <a:xfrm flipH="1">
            <a:off x="7852963" y="3528775"/>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7" name="Google Shape;697;p49"/>
          <p:cNvSpPr/>
          <p:nvPr/>
        </p:nvSpPr>
        <p:spPr>
          <a:xfrm flipH="1">
            <a:off x="6364063" y="36176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98" name="Google Shape;698;p49"/>
          <p:cNvCxnSpPr>
            <a:stCxn id="695" idx="2"/>
            <a:endCxn id="699" idx="0"/>
          </p:cNvCxnSpPr>
          <p:nvPr/>
        </p:nvCxnSpPr>
        <p:spPr>
          <a:xfrm>
            <a:off x="8135563" y="37858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700" name="Google Shape;700;p49"/>
          <p:cNvCxnSpPr>
            <a:stCxn id="695" idx="2"/>
            <a:endCxn id="701" idx="0"/>
          </p:cNvCxnSpPr>
          <p:nvPr/>
        </p:nvCxnSpPr>
        <p:spPr>
          <a:xfrm flipH="1">
            <a:off x="7422463" y="37858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99" name="Google Shape;699;p49"/>
          <p:cNvSpPr/>
          <p:nvPr/>
        </p:nvSpPr>
        <p:spPr>
          <a:xfrm flipH="1">
            <a:off x="8538513" y="4150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1" name="Google Shape;701;p49"/>
          <p:cNvSpPr/>
          <p:nvPr/>
        </p:nvSpPr>
        <p:spPr>
          <a:xfrm flipH="1">
            <a:off x="7153638" y="39940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02" name="Google Shape;702;p49"/>
          <p:cNvCxnSpPr>
            <a:stCxn id="701" idx="2"/>
            <a:endCxn id="703" idx="0"/>
          </p:cNvCxnSpPr>
          <p:nvPr/>
        </p:nvCxnSpPr>
        <p:spPr>
          <a:xfrm>
            <a:off x="7422438" y="42511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704" name="Google Shape;704;p49"/>
          <p:cNvCxnSpPr>
            <a:stCxn id="701" idx="2"/>
            <a:endCxn id="705" idx="0"/>
          </p:cNvCxnSpPr>
          <p:nvPr/>
        </p:nvCxnSpPr>
        <p:spPr>
          <a:xfrm flipH="1">
            <a:off x="7040238" y="42511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703" name="Google Shape;703;p49"/>
          <p:cNvSpPr/>
          <p:nvPr/>
        </p:nvSpPr>
        <p:spPr>
          <a:xfrm flipH="1">
            <a:off x="7570363" y="4407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5" name="Google Shape;705;p49"/>
          <p:cNvSpPr/>
          <p:nvPr/>
        </p:nvSpPr>
        <p:spPr>
          <a:xfrm flipH="1">
            <a:off x="6757663"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6" name="Google Shape;706;p49"/>
          <p:cNvSpPr/>
          <p:nvPr/>
        </p:nvSpPr>
        <p:spPr>
          <a:xfrm>
            <a:off x="4809913" y="8685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07" name="Google Shape;707;p49"/>
          <p:cNvCxnSpPr>
            <a:stCxn id="706" idx="2"/>
            <a:endCxn id="708" idx="0"/>
          </p:cNvCxnSpPr>
          <p:nvPr/>
        </p:nvCxnSpPr>
        <p:spPr>
          <a:xfrm flipH="1">
            <a:off x="4141213" y="1096800"/>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709" name="Google Shape;709;p49"/>
          <p:cNvCxnSpPr>
            <a:stCxn id="706" idx="2"/>
            <a:endCxn id="710" idx="0"/>
          </p:cNvCxnSpPr>
          <p:nvPr/>
        </p:nvCxnSpPr>
        <p:spPr>
          <a:xfrm>
            <a:off x="5092513" y="1096800"/>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708" name="Google Shape;708;p49"/>
          <p:cNvSpPr/>
          <p:nvPr/>
        </p:nvSpPr>
        <p:spPr>
          <a:xfrm>
            <a:off x="3858613" y="15409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0" name="Google Shape;710;p49"/>
          <p:cNvSpPr/>
          <p:nvPr/>
        </p:nvSpPr>
        <p:spPr>
          <a:xfrm>
            <a:off x="5375113" y="16298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11" name="Google Shape;711;p49"/>
          <p:cNvCxnSpPr>
            <a:stCxn id="708" idx="2"/>
            <a:endCxn id="712" idx="0"/>
          </p:cNvCxnSpPr>
          <p:nvPr/>
        </p:nvCxnSpPr>
        <p:spPr>
          <a:xfrm flipH="1">
            <a:off x="3455713" y="1798050"/>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713" name="Google Shape;713;p49"/>
          <p:cNvCxnSpPr>
            <a:stCxn id="708" idx="2"/>
            <a:endCxn id="714" idx="0"/>
          </p:cNvCxnSpPr>
          <p:nvPr/>
        </p:nvCxnSpPr>
        <p:spPr>
          <a:xfrm>
            <a:off x="4141213" y="1798050"/>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712" name="Google Shape;712;p49"/>
          <p:cNvSpPr/>
          <p:nvPr/>
        </p:nvSpPr>
        <p:spPr>
          <a:xfrm>
            <a:off x="3173063" y="2162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4" name="Google Shape;714;p49"/>
          <p:cNvSpPr/>
          <p:nvPr/>
        </p:nvSpPr>
        <p:spPr>
          <a:xfrm>
            <a:off x="4585538" y="2006250"/>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15" name="Google Shape;715;p49"/>
          <p:cNvCxnSpPr>
            <a:stCxn id="714" idx="2"/>
            <a:endCxn id="716" idx="0"/>
          </p:cNvCxnSpPr>
          <p:nvPr/>
        </p:nvCxnSpPr>
        <p:spPr>
          <a:xfrm flipH="1">
            <a:off x="4423838" y="2263350"/>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717" name="Google Shape;717;p49"/>
          <p:cNvCxnSpPr>
            <a:stCxn id="714" idx="2"/>
            <a:endCxn id="718" idx="0"/>
          </p:cNvCxnSpPr>
          <p:nvPr/>
        </p:nvCxnSpPr>
        <p:spPr>
          <a:xfrm>
            <a:off x="4854338" y="2263350"/>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716" name="Google Shape;716;p49"/>
          <p:cNvSpPr/>
          <p:nvPr/>
        </p:nvSpPr>
        <p:spPr>
          <a:xfrm>
            <a:off x="4141213" y="2419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8" name="Google Shape;718;p49"/>
          <p:cNvSpPr/>
          <p:nvPr/>
        </p:nvSpPr>
        <p:spPr>
          <a:xfrm>
            <a:off x="4953913" y="24199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9" name="Google Shape;719;p49"/>
          <p:cNvSpPr/>
          <p:nvPr/>
        </p:nvSpPr>
        <p:spPr>
          <a:xfrm rot="-973982">
            <a:off x="58951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9"/>
          <p:cNvSpPr/>
          <p:nvPr/>
        </p:nvSpPr>
        <p:spPr>
          <a:xfrm rot="-973982">
            <a:off x="63523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9"/>
          <p:cNvSpPr/>
          <p:nvPr/>
        </p:nvSpPr>
        <p:spPr>
          <a:xfrm rot="-973982">
            <a:off x="68095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9"/>
          <p:cNvSpPr/>
          <p:nvPr/>
        </p:nvSpPr>
        <p:spPr>
          <a:xfrm rot="-973982">
            <a:off x="72286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9"/>
          <p:cNvSpPr/>
          <p:nvPr/>
        </p:nvSpPr>
        <p:spPr>
          <a:xfrm rot="-973982">
            <a:off x="76477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5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729" name="Google Shape;729;p5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30" name="Google Shape;730;p5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31" name="Google Shape;731;p50"/>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32" name="Google Shape;732;p50"/>
          <p:cNvCxnSpPr>
            <a:stCxn id="731" idx="2"/>
            <a:endCxn id="733"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34" name="Google Shape;734;p50"/>
          <p:cNvCxnSpPr>
            <a:stCxn id="731" idx="2"/>
            <a:endCxn id="735"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33" name="Google Shape;733;p50"/>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35" name="Google Shape;735;p50"/>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36" name="Google Shape;736;p50"/>
          <p:cNvCxnSpPr>
            <a:stCxn id="733" idx="2"/>
            <a:endCxn id="737"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38" name="Google Shape;738;p50"/>
          <p:cNvCxnSpPr>
            <a:stCxn id="733" idx="2"/>
            <a:endCxn id="739"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37" name="Google Shape;737;p50"/>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39" name="Google Shape;739;p50"/>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0" name="Google Shape;740;p50"/>
          <p:cNvCxnSpPr>
            <a:stCxn id="735" idx="2"/>
            <a:endCxn id="741"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42" name="Google Shape;742;p50"/>
          <p:cNvCxnSpPr>
            <a:stCxn id="735" idx="2"/>
            <a:endCxn id="743"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41" name="Google Shape;741;p50"/>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3" name="Google Shape;743;p50"/>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4" name="Google Shape;744;p50"/>
          <p:cNvSpPr/>
          <p:nvPr/>
        </p:nvSpPr>
        <p:spPr>
          <a:xfrm>
            <a:off x="7274375" y="32436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5" name="Google Shape;745;p50"/>
          <p:cNvCxnSpPr>
            <a:stCxn id="744" idx="2"/>
            <a:endCxn id="746" idx="0"/>
          </p:cNvCxnSpPr>
          <p:nvPr/>
        </p:nvCxnSpPr>
        <p:spPr>
          <a:xfrm flipH="1">
            <a:off x="7179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47" name="Google Shape;747;p50"/>
          <p:cNvCxnSpPr>
            <a:stCxn id="744" idx="2"/>
            <a:endCxn id="748" idx="0"/>
          </p:cNvCxnSpPr>
          <p:nvPr/>
        </p:nvCxnSpPr>
        <p:spPr>
          <a:xfrm>
            <a:off x="7556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46" name="Google Shape;746;p50"/>
          <p:cNvSpPr/>
          <p:nvPr/>
        </p:nvSpPr>
        <p:spPr>
          <a:xfrm>
            <a:off x="6896925" y="37605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8" name="Google Shape;748;p50"/>
          <p:cNvSpPr/>
          <p:nvPr/>
        </p:nvSpPr>
        <p:spPr>
          <a:xfrm>
            <a:off x="7714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9" name="Google Shape;749;p50"/>
          <p:cNvCxnSpPr>
            <a:stCxn id="746" idx="2"/>
            <a:endCxn id="750" idx="0"/>
          </p:cNvCxnSpPr>
          <p:nvPr/>
        </p:nvCxnSpPr>
        <p:spPr>
          <a:xfrm flipH="1">
            <a:off x="6424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51" name="Google Shape;751;p50"/>
          <p:cNvCxnSpPr>
            <a:stCxn id="746" idx="2"/>
            <a:endCxn id="752" idx="0"/>
          </p:cNvCxnSpPr>
          <p:nvPr/>
        </p:nvCxnSpPr>
        <p:spPr>
          <a:xfrm>
            <a:off x="7179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50" name="Google Shape;750;p50"/>
          <p:cNvSpPr/>
          <p:nvPr/>
        </p:nvSpPr>
        <p:spPr>
          <a:xfrm>
            <a:off x="6141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2" name="Google Shape;752;p50"/>
          <p:cNvSpPr/>
          <p:nvPr/>
        </p:nvSpPr>
        <p:spPr>
          <a:xfrm>
            <a:off x="6985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53" name="Google Shape;753;p50"/>
          <p:cNvCxnSpPr>
            <a:stCxn id="748" idx="2"/>
            <a:endCxn id="754" idx="0"/>
          </p:cNvCxnSpPr>
          <p:nvPr/>
        </p:nvCxnSpPr>
        <p:spPr>
          <a:xfrm flipH="1">
            <a:off x="7969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55" name="Google Shape;755;p50"/>
          <p:cNvCxnSpPr>
            <a:stCxn id="748" idx="2"/>
            <a:endCxn id="756" idx="0"/>
          </p:cNvCxnSpPr>
          <p:nvPr/>
        </p:nvCxnSpPr>
        <p:spPr>
          <a:xfrm>
            <a:off x="7983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54" name="Google Shape;754;p50"/>
          <p:cNvSpPr/>
          <p:nvPr/>
        </p:nvSpPr>
        <p:spPr>
          <a:xfrm>
            <a:off x="7687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6" name="Google Shape;756;p50"/>
          <p:cNvSpPr/>
          <p:nvPr/>
        </p:nvSpPr>
        <p:spPr>
          <a:xfrm>
            <a:off x="8458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7" name="Google Shape;757;p50"/>
          <p:cNvSpPr/>
          <p:nvPr/>
        </p:nvSpPr>
        <p:spPr>
          <a:xfrm>
            <a:off x="1178375" y="32436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58" name="Google Shape;758;p50"/>
          <p:cNvCxnSpPr>
            <a:stCxn id="757" idx="2"/>
            <a:endCxn id="759" idx="0"/>
          </p:cNvCxnSpPr>
          <p:nvPr/>
        </p:nvCxnSpPr>
        <p:spPr>
          <a:xfrm flipH="1">
            <a:off x="1083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60" name="Google Shape;760;p50"/>
          <p:cNvCxnSpPr>
            <a:stCxn id="757" idx="2"/>
            <a:endCxn id="761" idx="0"/>
          </p:cNvCxnSpPr>
          <p:nvPr/>
        </p:nvCxnSpPr>
        <p:spPr>
          <a:xfrm>
            <a:off x="1460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59" name="Google Shape;759;p50"/>
          <p:cNvSpPr/>
          <p:nvPr/>
        </p:nvSpPr>
        <p:spPr>
          <a:xfrm>
            <a:off x="800925" y="37605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1" name="Google Shape;761;p50"/>
          <p:cNvSpPr/>
          <p:nvPr/>
        </p:nvSpPr>
        <p:spPr>
          <a:xfrm>
            <a:off x="1618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62" name="Google Shape;762;p50"/>
          <p:cNvCxnSpPr>
            <a:stCxn id="759" idx="2"/>
            <a:endCxn id="763" idx="0"/>
          </p:cNvCxnSpPr>
          <p:nvPr/>
        </p:nvCxnSpPr>
        <p:spPr>
          <a:xfrm flipH="1">
            <a:off x="328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64" name="Google Shape;764;p50"/>
          <p:cNvCxnSpPr>
            <a:stCxn id="759" idx="2"/>
            <a:endCxn id="765" idx="0"/>
          </p:cNvCxnSpPr>
          <p:nvPr/>
        </p:nvCxnSpPr>
        <p:spPr>
          <a:xfrm>
            <a:off x="1083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63" name="Google Shape;763;p50"/>
          <p:cNvSpPr/>
          <p:nvPr/>
        </p:nvSpPr>
        <p:spPr>
          <a:xfrm>
            <a:off x="45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5" name="Google Shape;765;p50"/>
          <p:cNvSpPr/>
          <p:nvPr/>
        </p:nvSpPr>
        <p:spPr>
          <a:xfrm>
            <a:off x="889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66" name="Google Shape;766;p50"/>
          <p:cNvCxnSpPr>
            <a:stCxn id="761" idx="2"/>
            <a:endCxn id="767" idx="0"/>
          </p:cNvCxnSpPr>
          <p:nvPr/>
        </p:nvCxnSpPr>
        <p:spPr>
          <a:xfrm flipH="1">
            <a:off x="1873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68" name="Google Shape;768;p50"/>
          <p:cNvCxnSpPr>
            <a:stCxn id="761" idx="2"/>
            <a:endCxn id="769" idx="0"/>
          </p:cNvCxnSpPr>
          <p:nvPr/>
        </p:nvCxnSpPr>
        <p:spPr>
          <a:xfrm>
            <a:off x="1887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67" name="Google Shape;767;p50"/>
          <p:cNvSpPr/>
          <p:nvPr/>
        </p:nvSpPr>
        <p:spPr>
          <a:xfrm>
            <a:off x="1591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9" name="Google Shape;769;p50"/>
          <p:cNvSpPr/>
          <p:nvPr/>
        </p:nvSpPr>
        <p:spPr>
          <a:xfrm>
            <a:off x="2362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770" name="Google Shape;770;p50"/>
          <p:cNvGraphicFramePr/>
          <p:nvPr/>
        </p:nvGraphicFramePr>
        <p:xfrm>
          <a:off x="3436900" y="16077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771" name="Google Shape;771;p50"/>
          <p:cNvGraphicFramePr/>
          <p:nvPr/>
        </p:nvGraphicFramePr>
        <p:xfrm>
          <a:off x="5788150" y="16077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5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777" name="Google Shape;777;p5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78" name="Google Shape;778;p5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79" name="Google Shape;779;p51"/>
          <p:cNvSpPr/>
          <p:nvPr/>
        </p:nvSpPr>
        <p:spPr>
          <a:xfrm>
            <a:off x="4226375" y="14148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0" name="Google Shape;780;p51"/>
          <p:cNvCxnSpPr>
            <a:stCxn id="779" idx="2"/>
            <a:endCxn id="781" idx="0"/>
          </p:cNvCxnSpPr>
          <p:nvPr/>
        </p:nvCxnSpPr>
        <p:spPr>
          <a:xfrm flipH="1">
            <a:off x="4131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82" name="Google Shape;782;p51"/>
          <p:cNvCxnSpPr>
            <a:stCxn id="779" idx="2"/>
            <a:endCxn id="783" idx="0"/>
          </p:cNvCxnSpPr>
          <p:nvPr/>
        </p:nvCxnSpPr>
        <p:spPr>
          <a:xfrm>
            <a:off x="4508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81" name="Google Shape;781;p51"/>
          <p:cNvSpPr/>
          <p:nvPr/>
        </p:nvSpPr>
        <p:spPr>
          <a:xfrm>
            <a:off x="3848925" y="19317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83" name="Google Shape;783;p51"/>
          <p:cNvSpPr/>
          <p:nvPr/>
        </p:nvSpPr>
        <p:spPr>
          <a:xfrm>
            <a:off x="4666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4" name="Google Shape;784;p51"/>
          <p:cNvCxnSpPr>
            <a:stCxn id="781" idx="2"/>
            <a:endCxn id="785" idx="0"/>
          </p:cNvCxnSpPr>
          <p:nvPr/>
        </p:nvCxnSpPr>
        <p:spPr>
          <a:xfrm flipH="1">
            <a:off x="3490125" y="2188850"/>
            <a:ext cx="641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86" name="Google Shape;786;p51"/>
          <p:cNvCxnSpPr>
            <a:stCxn id="781" idx="2"/>
            <a:endCxn id="787" idx="0"/>
          </p:cNvCxnSpPr>
          <p:nvPr/>
        </p:nvCxnSpPr>
        <p:spPr>
          <a:xfrm>
            <a:off x="4131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85" name="Google Shape;785;p51"/>
          <p:cNvSpPr/>
          <p:nvPr/>
        </p:nvSpPr>
        <p:spPr>
          <a:xfrm>
            <a:off x="32075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87" name="Google Shape;787;p51"/>
          <p:cNvSpPr/>
          <p:nvPr/>
        </p:nvSpPr>
        <p:spPr>
          <a:xfrm>
            <a:off x="3937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8" name="Google Shape;788;p51"/>
          <p:cNvCxnSpPr>
            <a:stCxn id="783" idx="2"/>
            <a:endCxn id="789" idx="0"/>
          </p:cNvCxnSpPr>
          <p:nvPr/>
        </p:nvCxnSpPr>
        <p:spPr>
          <a:xfrm flipH="1">
            <a:off x="4921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90" name="Google Shape;790;p51"/>
          <p:cNvCxnSpPr>
            <a:stCxn id="783" idx="2"/>
            <a:endCxn id="791" idx="0"/>
          </p:cNvCxnSpPr>
          <p:nvPr/>
        </p:nvCxnSpPr>
        <p:spPr>
          <a:xfrm>
            <a:off x="4935600" y="2188850"/>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789" name="Google Shape;789;p51"/>
          <p:cNvSpPr/>
          <p:nvPr/>
        </p:nvSpPr>
        <p:spPr>
          <a:xfrm>
            <a:off x="4639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1" name="Google Shape;791;p51"/>
          <p:cNvSpPr/>
          <p:nvPr/>
        </p:nvSpPr>
        <p:spPr>
          <a:xfrm>
            <a:off x="5289538"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2" name="Google Shape;792;p51"/>
          <p:cNvSpPr/>
          <p:nvPr/>
        </p:nvSpPr>
        <p:spPr>
          <a:xfrm>
            <a:off x="7274375" y="14148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93" name="Google Shape;793;p51"/>
          <p:cNvCxnSpPr>
            <a:stCxn id="792" idx="2"/>
            <a:endCxn id="794" idx="0"/>
          </p:cNvCxnSpPr>
          <p:nvPr/>
        </p:nvCxnSpPr>
        <p:spPr>
          <a:xfrm flipH="1">
            <a:off x="7179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95" name="Google Shape;795;p51"/>
          <p:cNvCxnSpPr>
            <a:stCxn id="792" idx="2"/>
            <a:endCxn id="796" idx="0"/>
          </p:cNvCxnSpPr>
          <p:nvPr/>
        </p:nvCxnSpPr>
        <p:spPr>
          <a:xfrm>
            <a:off x="7556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94" name="Google Shape;794;p51"/>
          <p:cNvSpPr/>
          <p:nvPr/>
        </p:nvSpPr>
        <p:spPr>
          <a:xfrm>
            <a:off x="6896925" y="19317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6" name="Google Shape;796;p51"/>
          <p:cNvSpPr/>
          <p:nvPr/>
        </p:nvSpPr>
        <p:spPr>
          <a:xfrm>
            <a:off x="7714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97" name="Google Shape;797;p51"/>
          <p:cNvCxnSpPr>
            <a:stCxn id="794" idx="2"/>
            <a:endCxn id="798" idx="0"/>
          </p:cNvCxnSpPr>
          <p:nvPr/>
        </p:nvCxnSpPr>
        <p:spPr>
          <a:xfrm flipH="1">
            <a:off x="6424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99" name="Google Shape;799;p51"/>
          <p:cNvCxnSpPr>
            <a:stCxn id="794" idx="2"/>
            <a:endCxn id="800" idx="0"/>
          </p:cNvCxnSpPr>
          <p:nvPr/>
        </p:nvCxnSpPr>
        <p:spPr>
          <a:xfrm>
            <a:off x="7179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98" name="Google Shape;798;p51"/>
          <p:cNvSpPr/>
          <p:nvPr/>
        </p:nvSpPr>
        <p:spPr>
          <a:xfrm>
            <a:off x="6141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0" name="Google Shape;800;p51"/>
          <p:cNvSpPr/>
          <p:nvPr/>
        </p:nvSpPr>
        <p:spPr>
          <a:xfrm>
            <a:off x="6985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01" name="Google Shape;801;p51"/>
          <p:cNvCxnSpPr>
            <a:stCxn id="796" idx="2"/>
            <a:endCxn id="802" idx="0"/>
          </p:cNvCxnSpPr>
          <p:nvPr/>
        </p:nvCxnSpPr>
        <p:spPr>
          <a:xfrm flipH="1">
            <a:off x="7969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03" name="Google Shape;803;p51"/>
          <p:cNvCxnSpPr>
            <a:stCxn id="796" idx="2"/>
            <a:endCxn id="804" idx="0"/>
          </p:cNvCxnSpPr>
          <p:nvPr/>
        </p:nvCxnSpPr>
        <p:spPr>
          <a:xfrm>
            <a:off x="7983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02" name="Google Shape;802;p51"/>
          <p:cNvSpPr/>
          <p:nvPr/>
        </p:nvSpPr>
        <p:spPr>
          <a:xfrm>
            <a:off x="7687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4" name="Google Shape;804;p51"/>
          <p:cNvSpPr/>
          <p:nvPr/>
        </p:nvSpPr>
        <p:spPr>
          <a:xfrm>
            <a:off x="8458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5" name="Google Shape;805;p51"/>
          <p:cNvSpPr/>
          <p:nvPr/>
        </p:nvSpPr>
        <p:spPr>
          <a:xfrm>
            <a:off x="1178375" y="14148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06" name="Google Shape;806;p51"/>
          <p:cNvCxnSpPr>
            <a:stCxn id="805" idx="2"/>
            <a:endCxn id="807" idx="0"/>
          </p:cNvCxnSpPr>
          <p:nvPr/>
        </p:nvCxnSpPr>
        <p:spPr>
          <a:xfrm flipH="1">
            <a:off x="1083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08" name="Google Shape;808;p51"/>
          <p:cNvCxnSpPr>
            <a:stCxn id="805" idx="2"/>
            <a:endCxn id="809" idx="0"/>
          </p:cNvCxnSpPr>
          <p:nvPr/>
        </p:nvCxnSpPr>
        <p:spPr>
          <a:xfrm>
            <a:off x="1460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07" name="Google Shape;807;p51"/>
          <p:cNvSpPr/>
          <p:nvPr/>
        </p:nvSpPr>
        <p:spPr>
          <a:xfrm>
            <a:off x="800925" y="19317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9" name="Google Shape;809;p51"/>
          <p:cNvSpPr/>
          <p:nvPr/>
        </p:nvSpPr>
        <p:spPr>
          <a:xfrm>
            <a:off x="1618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10" name="Google Shape;810;p51"/>
          <p:cNvCxnSpPr>
            <a:stCxn id="807" idx="2"/>
            <a:endCxn id="811" idx="0"/>
          </p:cNvCxnSpPr>
          <p:nvPr/>
        </p:nvCxnSpPr>
        <p:spPr>
          <a:xfrm flipH="1">
            <a:off x="328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12" name="Google Shape;812;p51"/>
          <p:cNvCxnSpPr>
            <a:stCxn id="807" idx="2"/>
            <a:endCxn id="813" idx="0"/>
          </p:cNvCxnSpPr>
          <p:nvPr/>
        </p:nvCxnSpPr>
        <p:spPr>
          <a:xfrm>
            <a:off x="1083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11" name="Google Shape;811;p51"/>
          <p:cNvSpPr/>
          <p:nvPr/>
        </p:nvSpPr>
        <p:spPr>
          <a:xfrm>
            <a:off x="45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3" name="Google Shape;813;p51"/>
          <p:cNvSpPr/>
          <p:nvPr/>
        </p:nvSpPr>
        <p:spPr>
          <a:xfrm>
            <a:off x="889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14" name="Google Shape;814;p51"/>
          <p:cNvCxnSpPr>
            <a:stCxn id="809" idx="2"/>
            <a:endCxn id="815" idx="0"/>
          </p:cNvCxnSpPr>
          <p:nvPr/>
        </p:nvCxnSpPr>
        <p:spPr>
          <a:xfrm flipH="1">
            <a:off x="1873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16" name="Google Shape;816;p51"/>
          <p:cNvCxnSpPr>
            <a:stCxn id="809" idx="2"/>
            <a:endCxn id="817" idx="0"/>
          </p:cNvCxnSpPr>
          <p:nvPr/>
        </p:nvCxnSpPr>
        <p:spPr>
          <a:xfrm>
            <a:off x="1887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15" name="Google Shape;815;p51"/>
          <p:cNvSpPr/>
          <p:nvPr/>
        </p:nvSpPr>
        <p:spPr>
          <a:xfrm>
            <a:off x="1591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7" name="Google Shape;817;p51"/>
          <p:cNvSpPr/>
          <p:nvPr/>
        </p:nvSpPr>
        <p:spPr>
          <a:xfrm>
            <a:off x="2362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8" name="Google Shape;818;p51"/>
          <p:cNvSpPr txBox="1"/>
          <p:nvPr/>
        </p:nvSpPr>
        <p:spPr>
          <a:xfrm>
            <a:off x="464675" y="3025075"/>
            <a:ext cx="19467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1 : Y == 0</a:t>
            </a:r>
            <a:endParaRPr b="1" sz="1800">
              <a:latin typeface="Montserrat"/>
              <a:ea typeface="Montserrat"/>
              <a:cs typeface="Montserrat"/>
              <a:sym typeface="Montserrat"/>
            </a:endParaRPr>
          </a:p>
        </p:txBody>
      </p:sp>
      <p:sp>
        <p:nvSpPr>
          <p:cNvPr id="819" name="Google Shape;819;p51"/>
          <p:cNvSpPr txBox="1"/>
          <p:nvPr/>
        </p:nvSpPr>
        <p:spPr>
          <a:xfrm>
            <a:off x="3366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2 : Y == 0</a:t>
            </a:r>
            <a:endParaRPr b="1" sz="1800">
              <a:latin typeface="Montserrat"/>
              <a:ea typeface="Montserrat"/>
              <a:cs typeface="Montserrat"/>
              <a:sym typeface="Montserrat"/>
            </a:endParaRPr>
          </a:p>
        </p:txBody>
      </p:sp>
      <p:sp>
        <p:nvSpPr>
          <p:cNvPr id="820" name="Google Shape;820;p51"/>
          <p:cNvSpPr txBox="1"/>
          <p:nvPr/>
        </p:nvSpPr>
        <p:spPr>
          <a:xfrm>
            <a:off x="6498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3 : Y == 1</a:t>
            </a:r>
            <a:endParaRPr b="1" sz="1800">
              <a:latin typeface="Montserrat"/>
              <a:ea typeface="Montserrat"/>
              <a:cs typeface="Montserrat"/>
              <a:sym typeface="Montserrat"/>
            </a:endParaRPr>
          </a:p>
        </p:txBody>
      </p:sp>
      <p:sp>
        <p:nvSpPr>
          <p:cNvPr id="821" name="Google Shape;821;p51"/>
          <p:cNvSpPr txBox="1"/>
          <p:nvPr/>
        </p:nvSpPr>
        <p:spPr>
          <a:xfrm>
            <a:off x="3807900" y="38691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(0,0,1)</a:t>
            </a:r>
            <a:endParaRPr b="1" sz="1800">
              <a:latin typeface="Montserrat"/>
              <a:ea typeface="Montserrat"/>
              <a:cs typeface="Montserrat"/>
              <a:sym typeface="Montserrat"/>
            </a:endParaRPr>
          </a:p>
        </p:txBody>
      </p:sp>
      <p:cxnSp>
        <p:nvCxnSpPr>
          <p:cNvPr id="822" name="Google Shape;822;p51"/>
          <p:cNvCxnSpPr>
            <a:stCxn id="818" idx="2"/>
            <a:endCxn id="821" idx="1"/>
          </p:cNvCxnSpPr>
          <p:nvPr/>
        </p:nvCxnSpPr>
        <p:spPr>
          <a:xfrm flipH="1" rot="-5400000">
            <a:off x="2318975" y="2616025"/>
            <a:ext cx="608100" cy="2370000"/>
          </a:xfrm>
          <a:prstGeom prst="curvedConnector2">
            <a:avLst/>
          </a:prstGeom>
          <a:noFill/>
          <a:ln cap="flat" cmpd="sng" w="28575">
            <a:solidFill>
              <a:schemeClr val="dk2"/>
            </a:solidFill>
            <a:prstDash val="solid"/>
            <a:round/>
            <a:headEnd len="med" w="med" type="none"/>
            <a:tailEnd len="med" w="med" type="triangle"/>
          </a:ln>
        </p:spPr>
      </p:cxnSp>
      <p:cxnSp>
        <p:nvCxnSpPr>
          <p:cNvPr id="823" name="Google Shape;823;p51"/>
          <p:cNvCxnSpPr>
            <a:stCxn id="820" idx="2"/>
            <a:endCxn id="821" idx="3"/>
          </p:cNvCxnSpPr>
          <p:nvPr/>
        </p:nvCxnSpPr>
        <p:spPr>
          <a:xfrm rot="5400000">
            <a:off x="6168100" y="2664925"/>
            <a:ext cx="608100" cy="2272200"/>
          </a:xfrm>
          <a:prstGeom prst="curvedConnector2">
            <a:avLst/>
          </a:prstGeom>
          <a:noFill/>
          <a:ln cap="flat" cmpd="sng" w="28575">
            <a:solidFill>
              <a:schemeClr val="dk2"/>
            </a:solidFill>
            <a:prstDash val="solid"/>
            <a:round/>
            <a:headEnd len="med" w="med" type="none"/>
            <a:tailEnd len="med" w="med" type="triangle"/>
          </a:ln>
        </p:spPr>
      </p:cxnSp>
      <p:cxnSp>
        <p:nvCxnSpPr>
          <p:cNvPr id="824" name="Google Shape;824;p51"/>
          <p:cNvCxnSpPr>
            <a:stCxn id="819" idx="2"/>
            <a:endCxn id="821" idx="0"/>
          </p:cNvCxnSpPr>
          <p:nvPr/>
        </p:nvCxnSpPr>
        <p:spPr>
          <a:xfrm flipH="1" rot="-5400000">
            <a:off x="4337950" y="3635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25" name="Google Shape;825;p51"/>
          <p:cNvSpPr txBox="1"/>
          <p:nvPr/>
        </p:nvSpPr>
        <p:spPr>
          <a:xfrm>
            <a:off x="3807900" y="45549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Y == 0</a:t>
            </a:r>
            <a:endParaRPr b="1" sz="1800">
              <a:latin typeface="Montserrat"/>
              <a:ea typeface="Montserrat"/>
              <a:cs typeface="Montserrat"/>
              <a:sym typeface="Montserrat"/>
            </a:endParaRPr>
          </a:p>
        </p:txBody>
      </p:sp>
      <p:cxnSp>
        <p:nvCxnSpPr>
          <p:cNvPr id="826" name="Google Shape;826;p51"/>
          <p:cNvCxnSpPr/>
          <p:nvPr/>
        </p:nvCxnSpPr>
        <p:spPr>
          <a:xfrm flipH="1" rot="-5400000">
            <a:off x="4414150" y="4397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27" name="Google Shape;827;p51"/>
          <p:cNvSpPr/>
          <p:nvPr/>
        </p:nvSpPr>
        <p:spPr>
          <a:xfrm>
            <a:off x="4090100" y="4634000"/>
            <a:ext cx="1002900" cy="342000"/>
          </a:xfrm>
          <a:prstGeom prst="roundRect">
            <a:avLst>
              <a:gd fmla="val 16667" name="adj"/>
            </a:avLst>
          </a:prstGeom>
          <a:noFill/>
          <a:ln cap="flat" cmpd="sng" w="2857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Let’s get started!</a:t>
            </a:r>
            <a:endParaRPr b="1">
              <a:latin typeface="Montserrat"/>
              <a:ea typeface="Montserrat"/>
              <a:cs typeface="Montserrat"/>
              <a:sym typeface="Montserrat"/>
            </a:endParaRPr>
          </a:p>
        </p:txBody>
      </p:sp>
      <p:pic>
        <p:nvPicPr>
          <p:cNvPr descr="watermark.jpg" id="79" name="Google Shape;79;p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0" name="Google Shape;80;p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52"/>
          <p:cNvSpPr/>
          <p:nvPr/>
        </p:nvSpPr>
        <p:spPr>
          <a:xfrm>
            <a:off x="4090100" y="4634000"/>
            <a:ext cx="1002900" cy="342000"/>
          </a:xfrm>
          <a:prstGeom prst="roundRect">
            <a:avLst>
              <a:gd fmla="val 16667" name="adj"/>
            </a:avLst>
          </a:prstGeom>
          <a:noFill/>
          <a:ln cap="flat" cmpd="sng" w="2857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834" name="Google Shape;834;p5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35" name="Google Shape;835;p5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836" name="Google Shape;836;p52"/>
          <p:cNvSpPr/>
          <p:nvPr/>
        </p:nvSpPr>
        <p:spPr>
          <a:xfrm>
            <a:off x="4226375" y="14148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37" name="Google Shape;837;p52"/>
          <p:cNvCxnSpPr>
            <a:stCxn id="836" idx="2"/>
            <a:endCxn id="838" idx="0"/>
          </p:cNvCxnSpPr>
          <p:nvPr/>
        </p:nvCxnSpPr>
        <p:spPr>
          <a:xfrm flipH="1">
            <a:off x="4131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39" name="Google Shape;839;p52"/>
          <p:cNvCxnSpPr>
            <a:stCxn id="836" idx="2"/>
            <a:endCxn id="840" idx="0"/>
          </p:cNvCxnSpPr>
          <p:nvPr/>
        </p:nvCxnSpPr>
        <p:spPr>
          <a:xfrm>
            <a:off x="4508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38" name="Google Shape;838;p52"/>
          <p:cNvSpPr/>
          <p:nvPr/>
        </p:nvSpPr>
        <p:spPr>
          <a:xfrm>
            <a:off x="3848925" y="19317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0" name="Google Shape;840;p52"/>
          <p:cNvSpPr/>
          <p:nvPr/>
        </p:nvSpPr>
        <p:spPr>
          <a:xfrm>
            <a:off x="4666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41" name="Google Shape;841;p52"/>
          <p:cNvCxnSpPr>
            <a:stCxn id="838" idx="2"/>
            <a:endCxn id="842" idx="0"/>
          </p:cNvCxnSpPr>
          <p:nvPr/>
        </p:nvCxnSpPr>
        <p:spPr>
          <a:xfrm flipH="1">
            <a:off x="3490125" y="2188850"/>
            <a:ext cx="641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43" name="Google Shape;843;p52"/>
          <p:cNvCxnSpPr>
            <a:stCxn id="838" idx="2"/>
            <a:endCxn id="844" idx="0"/>
          </p:cNvCxnSpPr>
          <p:nvPr/>
        </p:nvCxnSpPr>
        <p:spPr>
          <a:xfrm>
            <a:off x="4131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42" name="Google Shape;842;p52"/>
          <p:cNvSpPr/>
          <p:nvPr/>
        </p:nvSpPr>
        <p:spPr>
          <a:xfrm>
            <a:off x="32075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4" name="Google Shape;844;p52"/>
          <p:cNvSpPr/>
          <p:nvPr/>
        </p:nvSpPr>
        <p:spPr>
          <a:xfrm>
            <a:off x="3937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45" name="Google Shape;845;p52"/>
          <p:cNvCxnSpPr>
            <a:stCxn id="840" idx="2"/>
            <a:endCxn id="846" idx="0"/>
          </p:cNvCxnSpPr>
          <p:nvPr/>
        </p:nvCxnSpPr>
        <p:spPr>
          <a:xfrm flipH="1">
            <a:off x="4921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47" name="Google Shape;847;p52"/>
          <p:cNvCxnSpPr>
            <a:stCxn id="840" idx="2"/>
            <a:endCxn id="848" idx="0"/>
          </p:cNvCxnSpPr>
          <p:nvPr/>
        </p:nvCxnSpPr>
        <p:spPr>
          <a:xfrm>
            <a:off x="4935600" y="2188850"/>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846" name="Google Shape;846;p52"/>
          <p:cNvSpPr/>
          <p:nvPr/>
        </p:nvSpPr>
        <p:spPr>
          <a:xfrm>
            <a:off x="4639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8" name="Google Shape;848;p52"/>
          <p:cNvSpPr/>
          <p:nvPr/>
        </p:nvSpPr>
        <p:spPr>
          <a:xfrm>
            <a:off x="5289538"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9" name="Google Shape;849;p52"/>
          <p:cNvSpPr/>
          <p:nvPr/>
        </p:nvSpPr>
        <p:spPr>
          <a:xfrm>
            <a:off x="7274375" y="14148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0" name="Google Shape;850;p52"/>
          <p:cNvCxnSpPr>
            <a:stCxn id="849" idx="2"/>
            <a:endCxn id="851" idx="0"/>
          </p:cNvCxnSpPr>
          <p:nvPr/>
        </p:nvCxnSpPr>
        <p:spPr>
          <a:xfrm flipH="1">
            <a:off x="7179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52" name="Google Shape;852;p52"/>
          <p:cNvCxnSpPr>
            <a:stCxn id="849" idx="2"/>
            <a:endCxn id="853" idx="0"/>
          </p:cNvCxnSpPr>
          <p:nvPr/>
        </p:nvCxnSpPr>
        <p:spPr>
          <a:xfrm>
            <a:off x="7556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51" name="Google Shape;851;p52"/>
          <p:cNvSpPr/>
          <p:nvPr/>
        </p:nvSpPr>
        <p:spPr>
          <a:xfrm>
            <a:off x="6896925" y="19317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53" name="Google Shape;853;p52"/>
          <p:cNvSpPr/>
          <p:nvPr/>
        </p:nvSpPr>
        <p:spPr>
          <a:xfrm>
            <a:off x="7714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4" name="Google Shape;854;p52"/>
          <p:cNvCxnSpPr>
            <a:stCxn id="851" idx="2"/>
            <a:endCxn id="855" idx="0"/>
          </p:cNvCxnSpPr>
          <p:nvPr/>
        </p:nvCxnSpPr>
        <p:spPr>
          <a:xfrm flipH="1">
            <a:off x="6424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56" name="Google Shape;856;p52"/>
          <p:cNvCxnSpPr>
            <a:stCxn id="851" idx="2"/>
            <a:endCxn id="857" idx="0"/>
          </p:cNvCxnSpPr>
          <p:nvPr/>
        </p:nvCxnSpPr>
        <p:spPr>
          <a:xfrm>
            <a:off x="7179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55" name="Google Shape;855;p52"/>
          <p:cNvSpPr/>
          <p:nvPr/>
        </p:nvSpPr>
        <p:spPr>
          <a:xfrm>
            <a:off x="6141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57" name="Google Shape;857;p52"/>
          <p:cNvSpPr/>
          <p:nvPr/>
        </p:nvSpPr>
        <p:spPr>
          <a:xfrm>
            <a:off x="6985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8" name="Google Shape;858;p52"/>
          <p:cNvCxnSpPr>
            <a:stCxn id="853" idx="2"/>
            <a:endCxn id="859" idx="0"/>
          </p:cNvCxnSpPr>
          <p:nvPr/>
        </p:nvCxnSpPr>
        <p:spPr>
          <a:xfrm flipH="1">
            <a:off x="7969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60" name="Google Shape;860;p52"/>
          <p:cNvCxnSpPr>
            <a:stCxn id="853" idx="2"/>
            <a:endCxn id="861" idx="0"/>
          </p:cNvCxnSpPr>
          <p:nvPr/>
        </p:nvCxnSpPr>
        <p:spPr>
          <a:xfrm>
            <a:off x="7983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59" name="Google Shape;859;p52"/>
          <p:cNvSpPr/>
          <p:nvPr/>
        </p:nvSpPr>
        <p:spPr>
          <a:xfrm>
            <a:off x="7687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1" name="Google Shape;861;p52"/>
          <p:cNvSpPr/>
          <p:nvPr/>
        </p:nvSpPr>
        <p:spPr>
          <a:xfrm>
            <a:off x="8458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2" name="Google Shape;862;p52"/>
          <p:cNvSpPr/>
          <p:nvPr/>
        </p:nvSpPr>
        <p:spPr>
          <a:xfrm>
            <a:off x="1178375" y="14148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63" name="Google Shape;863;p52"/>
          <p:cNvCxnSpPr>
            <a:stCxn id="862" idx="2"/>
            <a:endCxn id="864" idx="0"/>
          </p:cNvCxnSpPr>
          <p:nvPr/>
        </p:nvCxnSpPr>
        <p:spPr>
          <a:xfrm flipH="1">
            <a:off x="1083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65" name="Google Shape;865;p52"/>
          <p:cNvCxnSpPr>
            <a:stCxn id="862" idx="2"/>
            <a:endCxn id="866" idx="0"/>
          </p:cNvCxnSpPr>
          <p:nvPr/>
        </p:nvCxnSpPr>
        <p:spPr>
          <a:xfrm>
            <a:off x="1460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64" name="Google Shape;864;p52"/>
          <p:cNvSpPr/>
          <p:nvPr/>
        </p:nvSpPr>
        <p:spPr>
          <a:xfrm>
            <a:off x="800925" y="19317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6" name="Google Shape;866;p52"/>
          <p:cNvSpPr/>
          <p:nvPr/>
        </p:nvSpPr>
        <p:spPr>
          <a:xfrm>
            <a:off x="1618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67" name="Google Shape;867;p52"/>
          <p:cNvCxnSpPr>
            <a:stCxn id="864" idx="2"/>
            <a:endCxn id="868" idx="0"/>
          </p:cNvCxnSpPr>
          <p:nvPr/>
        </p:nvCxnSpPr>
        <p:spPr>
          <a:xfrm flipH="1">
            <a:off x="328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69" name="Google Shape;869;p52"/>
          <p:cNvCxnSpPr>
            <a:stCxn id="864" idx="2"/>
            <a:endCxn id="870" idx="0"/>
          </p:cNvCxnSpPr>
          <p:nvPr/>
        </p:nvCxnSpPr>
        <p:spPr>
          <a:xfrm>
            <a:off x="1083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68" name="Google Shape;868;p52"/>
          <p:cNvSpPr/>
          <p:nvPr/>
        </p:nvSpPr>
        <p:spPr>
          <a:xfrm>
            <a:off x="45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0" name="Google Shape;870;p52"/>
          <p:cNvSpPr/>
          <p:nvPr/>
        </p:nvSpPr>
        <p:spPr>
          <a:xfrm>
            <a:off x="889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71" name="Google Shape;871;p52"/>
          <p:cNvCxnSpPr>
            <a:stCxn id="866" idx="2"/>
            <a:endCxn id="872" idx="0"/>
          </p:cNvCxnSpPr>
          <p:nvPr/>
        </p:nvCxnSpPr>
        <p:spPr>
          <a:xfrm flipH="1">
            <a:off x="1873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73" name="Google Shape;873;p52"/>
          <p:cNvCxnSpPr>
            <a:stCxn id="866" idx="2"/>
            <a:endCxn id="874" idx="0"/>
          </p:cNvCxnSpPr>
          <p:nvPr/>
        </p:nvCxnSpPr>
        <p:spPr>
          <a:xfrm>
            <a:off x="1887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72" name="Google Shape;872;p52"/>
          <p:cNvSpPr/>
          <p:nvPr/>
        </p:nvSpPr>
        <p:spPr>
          <a:xfrm>
            <a:off x="1591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4" name="Google Shape;874;p52"/>
          <p:cNvSpPr/>
          <p:nvPr/>
        </p:nvSpPr>
        <p:spPr>
          <a:xfrm>
            <a:off x="2362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5" name="Google Shape;875;p52"/>
          <p:cNvSpPr txBox="1"/>
          <p:nvPr/>
        </p:nvSpPr>
        <p:spPr>
          <a:xfrm>
            <a:off x="464675" y="3025075"/>
            <a:ext cx="19467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1 : Y == 10</a:t>
            </a:r>
            <a:endParaRPr b="1" sz="1800">
              <a:latin typeface="Montserrat"/>
              <a:ea typeface="Montserrat"/>
              <a:cs typeface="Montserrat"/>
              <a:sym typeface="Montserrat"/>
            </a:endParaRPr>
          </a:p>
        </p:txBody>
      </p:sp>
      <p:sp>
        <p:nvSpPr>
          <p:cNvPr id="876" name="Google Shape;876;p52"/>
          <p:cNvSpPr txBox="1"/>
          <p:nvPr/>
        </p:nvSpPr>
        <p:spPr>
          <a:xfrm>
            <a:off x="3366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2 : Y == 13</a:t>
            </a:r>
            <a:endParaRPr b="1" sz="1800">
              <a:latin typeface="Montserrat"/>
              <a:ea typeface="Montserrat"/>
              <a:cs typeface="Montserrat"/>
              <a:sym typeface="Montserrat"/>
            </a:endParaRPr>
          </a:p>
        </p:txBody>
      </p:sp>
      <p:sp>
        <p:nvSpPr>
          <p:cNvPr id="877" name="Google Shape;877;p52"/>
          <p:cNvSpPr txBox="1"/>
          <p:nvPr/>
        </p:nvSpPr>
        <p:spPr>
          <a:xfrm>
            <a:off x="6498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3 : Y == 11</a:t>
            </a:r>
            <a:endParaRPr b="1" sz="1800">
              <a:latin typeface="Montserrat"/>
              <a:ea typeface="Montserrat"/>
              <a:cs typeface="Montserrat"/>
              <a:sym typeface="Montserrat"/>
            </a:endParaRPr>
          </a:p>
        </p:txBody>
      </p:sp>
      <p:sp>
        <p:nvSpPr>
          <p:cNvPr id="878" name="Google Shape;878;p52"/>
          <p:cNvSpPr txBox="1"/>
          <p:nvPr/>
        </p:nvSpPr>
        <p:spPr>
          <a:xfrm>
            <a:off x="3807900" y="38691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(10,13,11)</a:t>
            </a:r>
            <a:endParaRPr b="1" sz="1800">
              <a:latin typeface="Montserrat"/>
              <a:ea typeface="Montserrat"/>
              <a:cs typeface="Montserrat"/>
              <a:sym typeface="Montserrat"/>
            </a:endParaRPr>
          </a:p>
        </p:txBody>
      </p:sp>
      <p:cxnSp>
        <p:nvCxnSpPr>
          <p:cNvPr id="879" name="Google Shape;879;p52"/>
          <p:cNvCxnSpPr>
            <a:stCxn id="875" idx="2"/>
            <a:endCxn id="878" idx="1"/>
          </p:cNvCxnSpPr>
          <p:nvPr/>
        </p:nvCxnSpPr>
        <p:spPr>
          <a:xfrm flipH="1" rot="-5400000">
            <a:off x="2318975" y="2616025"/>
            <a:ext cx="608100" cy="2370000"/>
          </a:xfrm>
          <a:prstGeom prst="curvedConnector2">
            <a:avLst/>
          </a:prstGeom>
          <a:noFill/>
          <a:ln cap="flat" cmpd="sng" w="28575">
            <a:solidFill>
              <a:schemeClr val="dk2"/>
            </a:solidFill>
            <a:prstDash val="solid"/>
            <a:round/>
            <a:headEnd len="med" w="med" type="none"/>
            <a:tailEnd len="med" w="med" type="triangle"/>
          </a:ln>
        </p:spPr>
      </p:cxnSp>
      <p:cxnSp>
        <p:nvCxnSpPr>
          <p:cNvPr id="880" name="Google Shape;880;p52"/>
          <p:cNvCxnSpPr>
            <a:stCxn id="877" idx="2"/>
            <a:endCxn id="878" idx="3"/>
          </p:cNvCxnSpPr>
          <p:nvPr/>
        </p:nvCxnSpPr>
        <p:spPr>
          <a:xfrm rot="5400000">
            <a:off x="6168100" y="2664925"/>
            <a:ext cx="608100" cy="2272200"/>
          </a:xfrm>
          <a:prstGeom prst="curvedConnector2">
            <a:avLst/>
          </a:prstGeom>
          <a:noFill/>
          <a:ln cap="flat" cmpd="sng" w="28575">
            <a:solidFill>
              <a:schemeClr val="dk2"/>
            </a:solidFill>
            <a:prstDash val="solid"/>
            <a:round/>
            <a:headEnd len="med" w="med" type="none"/>
            <a:tailEnd len="med" w="med" type="triangle"/>
          </a:ln>
        </p:spPr>
      </p:cxnSp>
      <p:cxnSp>
        <p:nvCxnSpPr>
          <p:cNvPr id="881" name="Google Shape;881;p52"/>
          <p:cNvCxnSpPr>
            <a:stCxn id="876" idx="2"/>
            <a:endCxn id="878" idx="0"/>
          </p:cNvCxnSpPr>
          <p:nvPr/>
        </p:nvCxnSpPr>
        <p:spPr>
          <a:xfrm flipH="1" rot="-5400000">
            <a:off x="4337950" y="3635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82" name="Google Shape;882;p52"/>
          <p:cNvSpPr txBox="1"/>
          <p:nvPr/>
        </p:nvSpPr>
        <p:spPr>
          <a:xfrm>
            <a:off x="3807900" y="45549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Y == 11.3</a:t>
            </a:r>
            <a:endParaRPr b="1" sz="1800">
              <a:latin typeface="Montserrat"/>
              <a:ea typeface="Montserrat"/>
              <a:cs typeface="Montserrat"/>
              <a:sym typeface="Montserrat"/>
            </a:endParaRPr>
          </a:p>
        </p:txBody>
      </p:sp>
      <p:cxnSp>
        <p:nvCxnSpPr>
          <p:cNvPr id="883" name="Google Shape;883;p52"/>
          <p:cNvCxnSpPr/>
          <p:nvPr/>
        </p:nvCxnSpPr>
        <p:spPr>
          <a:xfrm flipH="1" rot="-5400000">
            <a:off x="4414150" y="4397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5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889" name="Google Shape;889;p5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 and other researchers showed that adding the random feature subspace constraint could allow trees to grow much deeper without causing overfitting.</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Mathematical explanation of this was shown by Eugene Kleinberg's theory of stochastic discrimination.</a:t>
            </a:r>
            <a:endParaRPr sz="2900">
              <a:solidFill>
                <a:srgbClr val="434343"/>
              </a:solidFill>
              <a:latin typeface="Montserrat"/>
              <a:ea typeface="Montserrat"/>
              <a:cs typeface="Montserrat"/>
              <a:sym typeface="Montserrat"/>
            </a:endParaRPr>
          </a:p>
        </p:txBody>
      </p:sp>
      <p:pic>
        <p:nvPicPr>
          <p:cNvPr descr="watermark.jpg" id="890" name="Google Shape;890;p5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91" name="Google Shape;891;p5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5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897" name="Google Shape;897;p5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2001</a:t>
            </a:r>
            <a:r>
              <a:rPr lang="en" sz="2900">
                <a:solidFill>
                  <a:srgbClr val="434343"/>
                </a:solidFill>
                <a:latin typeface="Montserrat"/>
                <a:ea typeface="Montserrat"/>
                <a:cs typeface="Montserrat"/>
                <a:sym typeface="Montserrat"/>
              </a:rPr>
              <a:t>: Leo Breiman publishes </a:t>
            </a:r>
            <a:r>
              <a:rPr i="1" lang="en" sz="2900">
                <a:solidFill>
                  <a:srgbClr val="434343"/>
                </a:solidFill>
                <a:latin typeface="Montserrat"/>
                <a:ea typeface="Montserrat"/>
                <a:cs typeface="Montserrat"/>
                <a:sym typeface="Montserrat"/>
              </a:rPr>
              <a:t>Random Forests </a:t>
            </a:r>
            <a:r>
              <a:rPr lang="en" sz="2900">
                <a:solidFill>
                  <a:srgbClr val="434343"/>
                </a:solidFill>
                <a:latin typeface="Montserrat"/>
                <a:ea typeface="Montserrat"/>
                <a:cs typeface="Montserrat"/>
                <a:sym typeface="Montserrat"/>
              </a:rPr>
              <a:t> in the journal </a:t>
            </a:r>
            <a:r>
              <a:rPr b="1" lang="en" sz="2900">
                <a:solidFill>
                  <a:srgbClr val="434343"/>
                </a:solidFill>
                <a:latin typeface="Montserrat"/>
                <a:ea typeface="Montserrat"/>
                <a:cs typeface="Montserrat"/>
                <a:sym typeface="Montserrat"/>
              </a:rPr>
              <a:t>Machine </a:t>
            </a:r>
            <a:r>
              <a:rPr b="1" lang="en" sz="2900">
                <a:solidFill>
                  <a:srgbClr val="434343"/>
                </a:solidFill>
                <a:latin typeface="Montserrat"/>
                <a:ea typeface="Montserrat"/>
                <a:cs typeface="Montserrat"/>
                <a:sym typeface="Montserrat"/>
              </a:rPr>
              <a:t>Learning</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Introduces bootstrapping samples and out of bag error.</a:t>
            </a:r>
            <a:endParaRPr sz="2900">
              <a:solidFill>
                <a:srgbClr val="434343"/>
              </a:solidFill>
              <a:latin typeface="Montserrat"/>
              <a:ea typeface="Montserrat"/>
              <a:cs typeface="Montserrat"/>
              <a:sym typeface="Montserrat"/>
            </a:endParaRPr>
          </a:p>
        </p:txBody>
      </p:sp>
      <p:pic>
        <p:nvPicPr>
          <p:cNvPr descr="watermark.jpg" id="898" name="Google Shape;898;p5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99" name="Google Shape;899;p5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5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05" name="Google Shape;905;p5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2001: Leo Breiman publishes </a:t>
            </a:r>
            <a:r>
              <a:rPr i="1" lang="en" sz="2900">
                <a:solidFill>
                  <a:srgbClr val="434343"/>
                </a:solidFill>
                <a:latin typeface="Montserrat"/>
                <a:ea typeface="Montserrat"/>
                <a:cs typeface="Montserrat"/>
                <a:sym typeface="Montserrat"/>
              </a:rPr>
              <a:t>Random Forests </a:t>
            </a:r>
            <a:r>
              <a:rPr lang="en" sz="2900">
                <a:solidFill>
                  <a:srgbClr val="434343"/>
                </a:solidFill>
                <a:latin typeface="Montserrat"/>
                <a:ea typeface="Montserrat"/>
                <a:cs typeface="Montserrat"/>
                <a:sym typeface="Montserrat"/>
              </a:rPr>
              <a:t> in the journal </a:t>
            </a:r>
            <a:r>
              <a:rPr b="1" lang="en" sz="2900">
                <a:solidFill>
                  <a:srgbClr val="434343"/>
                </a:solidFill>
                <a:latin typeface="Montserrat"/>
                <a:ea typeface="Montserrat"/>
                <a:cs typeface="Montserrat"/>
                <a:sym typeface="Montserrat"/>
              </a:rPr>
              <a:t>Machine Learning</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Introduces bootstrapping samples and out of bag error.</a:t>
            </a:r>
            <a:endParaRPr sz="2900">
              <a:solidFill>
                <a:srgbClr val="434343"/>
              </a:solidFill>
              <a:latin typeface="Montserrat"/>
              <a:ea typeface="Montserrat"/>
              <a:cs typeface="Montserrat"/>
              <a:sym typeface="Montserrat"/>
            </a:endParaRPr>
          </a:p>
        </p:txBody>
      </p:sp>
      <p:pic>
        <p:nvPicPr>
          <p:cNvPr descr="watermark.jpg" id="906" name="Google Shape;906;p5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07" name="Google Shape;907;p5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08" name="Google Shape;908;p55"/>
          <p:cNvPicPr preferRelativeResize="0"/>
          <p:nvPr/>
        </p:nvPicPr>
        <p:blipFill>
          <a:blip r:embed="rId4">
            <a:alphaModFix/>
          </a:blip>
          <a:stretch>
            <a:fillRect/>
          </a:stretch>
        </p:blipFill>
        <p:spPr>
          <a:xfrm>
            <a:off x="3920475" y="2612100"/>
            <a:ext cx="1527702" cy="2483125"/>
          </a:xfrm>
          <a:prstGeom prst="rect">
            <a:avLst/>
          </a:prstGeom>
          <a:noFill/>
          <a:ln>
            <a:noFill/>
          </a:ln>
        </p:spPr>
      </p:pic>
      <p:sp>
        <p:nvSpPr>
          <p:cNvPr id="909" name="Google Shape;909;p55"/>
          <p:cNvSpPr/>
          <p:nvPr/>
        </p:nvSpPr>
        <p:spPr>
          <a:xfrm>
            <a:off x="3993575" y="3706175"/>
            <a:ext cx="541500" cy="547200"/>
          </a:xfrm>
          <a:prstGeom prst="roundRect">
            <a:avLst>
              <a:gd fmla="val 16667" name="adj"/>
            </a:avLst>
          </a:prstGeom>
          <a:noFill/>
          <a:ln cap="flat" cmpd="sng" w="38100">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rot="1845739">
            <a:off x="3178420" y="3529256"/>
            <a:ext cx="863381" cy="342091"/>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5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16" name="Google Shape;916;p5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further explore how Random Forests expand on decision trees by creating an ensemble of estimators (multiple decision trees).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look directly at Scikit-Learn’s Random Forest class call and see what additional hyperparameters we have compared to a single decision tree.</a:t>
            </a:r>
            <a:endParaRPr sz="2900">
              <a:solidFill>
                <a:srgbClr val="434343"/>
              </a:solidFill>
              <a:latin typeface="Montserrat"/>
              <a:ea typeface="Montserrat"/>
              <a:cs typeface="Montserrat"/>
              <a:sym typeface="Montserrat"/>
            </a:endParaRPr>
          </a:p>
        </p:txBody>
      </p:sp>
      <p:pic>
        <p:nvPicPr>
          <p:cNvPr descr="watermark.jpg" id="917" name="Google Shape;917;p5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18" name="Google Shape;918;p5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sp>
        <p:nvSpPr>
          <p:cNvPr id="923" name="Google Shape;923;p5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924" name="Google Shape;924;p5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a:t>
            </a:r>
            <a:endParaRPr/>
          </a:p>
        </p:txBody>
      </p:sp>
      <p:pic>
        <p:nvPicPr>
          <p:cNvPr descr="watermark.jpg" id="925" name="Google Shape;925;p5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26" name="Google Shape;926;p5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5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32" name="Google Shape;932;p5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Since a Random Forest is an ensemble of many decision trees, many of the hyperparameters between both models are shared.</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explore the important hyperparameters unique to a Random Forest.</a:t>
            </a:r>
            <a:endParaRPr sz="2900">
              <a:solidFill>
                <a:srgbClr val="434343"/>
              </a:solidFill>
              <a:latin typeface="Montserrat"/>
              <a:ea typeface="Montserrat"/>
              <a:cs typeface="Montserrat"/>
              <a:sym typeface="Montserrat"/>
            </a:endParaRPr>
          </a:p>
        </p:txBody>
      </p:sp>
      <p:pic>
        <p:nvPicPr>
          <p:cNvPr descr="watermark.jpg" id="933" name="Google Shape;933;p5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34" name="Google Shape;934;p5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5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40" name="Google Shape;940;p5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0" lvl="0" marL="914400" marR="0" rtl="0" algn="l">
              <a:lnSpc>
                <a:spcPct val="100000"/>
              </a:lnSpc>
              <a:spcBef>
                <a:spcPts val="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41" name="Google Shape;941;p5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42" name="Google Shape;942;p5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43" name="Google Shape;943;p59"/>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44" name="Google Shape;944;p59"/>
          <p:cNvPicPr preferRelativeResize="0"/>
          <p:nvPr/>
        </p:nvPicPr>
        <p:blipFill>
          <a:blip r:embed="rId5">
            <a:alphaModFix/>
          </a:blip>
          <a:stretch>
            <a:fillRect/>
          </a:stretch>
        </p:blipFill>
        <p:spPr>
          <a:xfrm>
            <a:off x="346000" y="1547925"/>
            <a:ext cx="8824773" cy="9210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6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950" name="Google Shape;950;p6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51" name="Google Shape;951;p6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52" name="Google Shape;952;p60"/>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53" name="Google Shape;953;p60"/>
          <p:cNvPicPr preferRelativeResize="0"/>
          <p:nvPr/>
        </p:nvPicPr>
        <p:blipFill>
          <a:blip r:embed="rId5">
            <a:alphaModFix/>
          </a:blip>
          <a:stretch>
            <a:fillRect/>
          </a:stretch>
        </p:blipFill>
        <p:spPr>
          <a:xfrm>
            <a:off x="346000" y="1547925"/>
            <a:ext cx="8824773" cy="921075"/>
          </a:xfrm>
          <a:prstGeom prst="rect">
            <a:avLst/>
          </a:prstGeom>
          <a:noFill/>
          <a:ln>
            <a:noFill/>
          </a:ln>
        </p:spPr>
      </p:pic>
      <p:sp>
        <p:nvSpPr>
          <p:cNvPr id="954" name="Google Shape;954;p60"/>
          <p:cNvSpPr/>
          <p:nvPr/>
        </p:nvSpPr>
        <p:spPr>
          <a:xfrm>
            <a:off x="3543050" y="17057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0"/>
          <p:cNvSpPr/>
          <p:nvPr/>
        </p:nvSpPr>
        <p:spPr>
          <a:xfrm>
            <a:off x="4945050" y="317212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6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961" name="Google Shape;961;p6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2" name="Google Shape;962;p6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63" name="Google Shape;963;p61"/>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64" name="Google Shape;964;p61"/>
          <p:cNvPicPr preferRelativeResize="0"/>
          <p:nvPr/>
        </p:nvPicPr>
        <p:blipFill>
          <a:blip r:embed="rId5">
            <a:alphaModFix/>
          </a:blip>
          <a:stretch>
            <a:fillRect/>
          </a:stretch>
        </p:blipFill>
        <p:spPr>
          <a:xfrm>
            <a:off x="346000" y="1547925"/>
            <a:ext cx="8824773" cy="921075"/>
          </a:xfrm>
          <a:prstGeom prst="rect">
            <a:avLst/>
          </a:prstGeom>
          <a:noFill/>
          <a:ln>
            <a:noFill/>
          </a:ln>
        </p:spPr>
      </p:pic>
      <p:sp>
        <p:nvSpPr>
          <p:cNvPr id="965" name="Google Shape;965;p61"/>
          <p:cNvSpPr/>
          <p:nvPr/>
        </p:nvSpPr>
        <p:spPr>
          <a:xfrm>
            <a:off x="3543050" y="17057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1"/>
          <p:cNvSpPr/>
          <p:nvPr/>
        </p:nvSpPr>
        <p:spPr>
          <a:xfrm>
            <a:off x="4945050" y="317212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1"/>
          <p:cNvSpPr/>
          <p:nvPr/>
        </p:nvSpPr>
        <p:spPr>
          <a:xfrm>
            <a:off x="6739450" y="1705775"/>
            <a:ext cx="1453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1"/>
          <p:cNvSpPr/>
          <p:nvPr/>
        </p:nvSpPr>
        <p:spPr>
          <a:xfrm>
            <a:off x="7154850" y="3172125"/>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1"/>
          <p:cNvSpPr/>
          <p:nvPr/>
        </p:nvSpPr>
        <p:spPr>
          <a:xfrm>
            <a:off x="5963850" y="3172125"/>
            <a:ext cx="11643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1"/>
          <p:cNvSpPr/>
          <p:nvPr/>
        </p:nvSpPr>
        <p:spPr>
          <a:xfrm>
            <a:off x="5527400" y="1705775"/>
            <a:ext cx="119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1"/>
          <p:cNvSpPr/>
          <p:nvPr/>
        </p:nvSpPr>
        <p:spPr>
          <a:xfrm>
            <a:off x="486677" y="191727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1"/>
          <p:cNvSpPr/>
          <p:nvPr/>
        </p:nvSpPr>
        <p:spPr>
          <a:xfrm>
            <a:off x="462075" y="3394350"/>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1"/>
          <p:cNvSpPr/>
          <p:nvPr/>
        </p:nvSpPr>
        <p:spPr>
          <a:xfrm>
            <a:off x="1858700" y="3394350"/>
            <a:ext cx="1856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1"/>
          <p:cNvSpPr/>
          <p:nvPr/>
        </p:nvSpPr>
        <p:spPr>
          <a:xfrm>
            <a:off x="1858700" y="1917275"/>
            <a:ext cx="19419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1"/>
          <p:cNvSpPr/>
          <p:nvPr/>
        </p:nvSpPr>
        <p:spPr>
          <a:xfrm>
            <a:off x="3832525" y="192912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1"/>
          <p:cNvSpPr/>
          <p:nvPr/>
        </p:nvSpPr>
        <p:spPr>
          <a:xfrm>
            <a:off x="3746425" y="3394350"/>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5118150" y="3394350"/>
            <a:ext cx="1453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1"/>
          <p:cNvSpPr/>
          <p:nvPr/>
        </p:nvSpPr>
        <p:spPr>
          <a:xfrm>
            <a:off x="6603275" y="1929113"/>
            <a:ext cx="1549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1"/>
          <p:cNvSpPr/>
          <p:nvPr/>
        </p:nvSpPr>
        <p:spPr>
          <a:xfrm>
            <a:off x="486675" y="2162950"/>
            <a:ext cx="18228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6603275" y="3394350"/>
            <a:ext cx="18228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1"/>
          <p:cNvSpPr/>
          <p:nvPr/>
        </p:nvSpPr>
        <p:spPr>
          <a:xfrm>
            <a:off x="5206650" y="1929100"/>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1"/>
          <p:cNvSpPr/>
          <p:nvPr/>
        </p:nvSpPr>
        <p:spPr>
          <a:xfrm>
            <a:off x="2309475" y="2162950"/>
            <a:ext cx="170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1"/>
          <p:cNvSpPr/>
          <p:nvPr/>
        </p:nvSpPr>
        <p:spPr>
          <a:xfrm>
            <a:off x="462075" y="3613200"/>
            <a:ext cx="16599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1"/>
          <p:cNvSpPr/>
          <p:nvPr/>
        </p:nvSpPr>
        <p:spPr>
          <a:xfrm>
            <a:off x="4009575" y="2152475"/>
            <a:ext cx="13032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1"/>
          <p:cNvSpPr/>
          <p:nvPr/>
        </p:nvSpPr>
        <p:spPr>
          <a:xfrm>
            <a:off x="5341850" y="21524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1"/>
          <p:cNvSpPr/>
          <p:nvPr/>
        </p:nvSpPr>
        <p:spPr>
          <a:xfrm>
            <a:off x="462075" y="3832050"/>
            <a:ext cx="12414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1"/>
          <p:cNvSpPr/>
          <p:nvPr/>
        </p:nvSpPr>
        <p:spPr>
          <a:xfrm>
            <a:off x="1740725" y="3832050"/>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1"/>
          <p:cNvSpPr/>
          <p:nvPr/>
        </p:nvSpPr>
        <p:spPr>
          <a:xfrm>
            <a:off x="5196675" y="361657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86" name="Google Shape;86;p1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Motivation and History</a:t>
            </a:r>
            <a:endParaRPr/>
          </a:p>
        </p:txBody>
      </p:sp>
      <p:pic>
        <p:nvPicPr>
          <p:cNvPr descr="watermark.jpg" id="87" name="Google Shape;87;p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8" name="Google Shape;88;p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6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94" name="Google Shape;994;p6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0" lvl="0" marL="914400" marR="0" rtl="0" algn="l">
              <a:lnSpc>
                <a:spcPct val="100000"/>
              </a:lnSpc>
              <a:spcBef>
                <a:spcPts val="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95" name="Google Shape;995;p6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96" name="Google Shape;996;p6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97" name="Google Shape;997;p62"/>
          <p:cNvPicPr preferRelativeResize="0"/>
          <p:nvPr/>
        </p:nvPicPr>
        <p:blipFill>
          <a:blip r:embed="rId4">
            <a:alphaModFix/>
          </a:blip>
          <a:stretch>
            <a:fillRect/>
          </a:stretch>
        </p:blipFill>
        <p:spPr>
          <a:xfrm>
            <a:off x="345988" y="2227400"/>
            <a:ext cx="8615523" cy="1136625"/>
          </a:xfrm>
          <a:prstGeom prst="rect">
            <a:avLst/>
          </a:prstGeom>
          <a:noFill/>
          <a:ln>
            <a:noFill/>
          </a:ln>
        </p:spPr>
      </p:pic>
      <p:sp>
        <p:nvSpPr>
          <p:cNvPr id="998" name="Google Shape;998;p62"/>
          <p:cNvSpPr/>
          <p:nvPr/>
        </p:nvSpPr>
        <p:spPr>
          <a:xfrm>
            <a:off x="3612700" y="2398925"/>
            <a:ext cx="12123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2"/>
          <p:cNvSpPr/>
          <p:nvPr/>
        </p:nvSpPr>
        <p:spPr>
          <a:xfrm>
            <a:off x="2118650" y="2824850"/>
            <a:ext cx="1049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2"/>
          <p:cNvSpPr/>
          <p:nvPr/>
        </p:nvSpPr>
        <p:spPr>
          <a:xfrm>
            <a:off x="3167750" y="2824850"/>
            <a:ext cx="1094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2"/>
          <p:cNvSpPr/>
          <p:nvPr/>
        </p:nvSpPr>
        <p:spPr>
          <a:xfrm>
            <a:off x="3701150" y="2596250"/>
            <a:ext cx="13704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6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07" name="Google Shape;1007;p6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p:txBody>
      </p:sp>
      <p:pic>
        <p:nvPicPr>
          <p:cNvPr descr="watermark.jpg" id="1008" name="Google Shape;1008;p6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09" name="Google Shape;1009;p6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6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15" name="Google Shape;1015;p6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decision trees to use total in forest?</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16" name="Google Shape;1016;p6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17" name="Google Shape;1017;p6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6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23" name="Google Shape;1023;p6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a:t>
            </a:r>
            <a:r>
              <a:rPr i="1" lang="en" sz="2900">
                <a:solidFill>
                  <a:srgbClr val="434343"/>
                </a:solidFill>
                <a:latin typeface="Montserrat"/>
                <a:ea typeface="Montserrat"/>
                <a:cs typeface="Montserrat"/>
                <a:sym typeface="Montserrat"/>
              </a:rPr>
              <a:t>bootstrap</a:t>
            </a:r>
            <a:r>
              <a:rPr i="1" lang="en" sz="2900">
                <a:solidFill>
                  <a:srgbClr val="434343"/>
                </a:solidFill>
                <a:latin typeface="Montserrat"/>
                <a:ea typeface="Montserrat"/>
                <a:cs typeface="Montserrat"/>
                <a:sym typeface="Montserrat"/>
              </a:rPr>
              <a:t> sampling of each training subset of features?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024" name="Google Shape;1024;p6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25" name="Google Shape;1025;p6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6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31" name="Google Shape;1031;p6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explore these hyperparameters in the next series of lectures!</a:t>
            </a:r>
            <a:endParaRPr sz="2900">
              <a:solidFill>
                <a:srgbClr val="434343"/>
              </a:solidFill>
              <a:latin typeface="Montserrat"/>
              <a:ea typeface="Montserrat"/>
              <a:cs typeface="Montserrat"/>
              <a:sym typeface="Montserrat"/>
            </a:endParaRPr>
          </a:p>
        </p:txBody>
      </p:sp>
      <p:pic>
        <p:nvPicPr>
          <p:cNvPr descr="watermark.jpg" id="1032" name="Google Shape;1032;p6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33" name="Google Shape;1033;p6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sp>
        <p:nvSpPr>
          <p:cNvPr id="1038" name="Google Shape;1038;p6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039" name="Google Shape;1039;p6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 </a:t>
            </a:r>
            <a:endParaRPr/>
          </a:p>
          <a:p>
            <a:pPr indent="0" lvl="0" marL="0" rtl="0" algn="ctr">
              <a:spcBef>
                <a:spcPts val="0"/>
              </a:spcBef>
              <a:spcAft>
                <a:spcPts val="0"/>
              </a:spcAft>
              <a:buNone/>
            </a:pPr>
            <a:r>
              <a:rPr lang="en"/>
              <a:t>Number of Estimators and Features</a:t>
            </a:r>
            <a:endParaRPr/>
          </a:p>
        </p:txBody>
      </p:sp>
      <p:pic>
        <p:nvPicPr>
          <p:cNvPr descr="watermark.jpg" id="1040" name="Google Shape;1040;p6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1" name="Google Shape;1041;p6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6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47" name="Google Shape;1047;p6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decision trees to use total in forest?</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48" name="Google Shape;1048;p6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9" name="Google Shape;1049;p6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sp>
        <p:nvSpPr>
          <p:cNvPr id="1054" name="Google Shape;1054;p6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55" name="Google Shape;1055;p6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Intuitively, we know the more decision trees, the more opportunities to learn from a </a:t>
            </a:r>
            <a:r>
              <a:rPr lang="en" sz="2900">
                <a:solidFill>
                  <a:srgbClr val="434343"/>
                </a:solidFill>
                <a:latin typeface="Montserrat"/>
                <a:ea typeface="Montserrat"/>
                <a:cs typeface="Montserrat"/>
                <a:sym typeface="Montserrat"/>
              </a:rPr>
              <a:t>variety</a:t>
            </a:r>
            <a:r>
              <a:rPr lang="en" sz="2900">
                <a:solidFill>
                  <a:srgbClr val="434343"/>
                </a:solidFill>
                <a:latin typeface="Montserrat"/>
                <a:ea typeface="Montserrat"/>
                <a:cs typeface="Montserrat"/>
                <a:sym typeface="Montserrat"/>
              </a:rPr>
              <a:t> of feature subset combinations.  </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 there a limit to adding more trees?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 there a danger of overfitting?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56" name="Google Shape;1056;p6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57" name="Google Shape;1057;p6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7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63" name="Google Shape;1063;p7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From Leo Breiman’s official page on Random Forests: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a:r>
            <a:r>
              <a:rPr i="1" lang="en" sz="2900">
                <a:solidFill>
                  <a:srgbClr val="434343"/>
                </a:solidFill>
                <a:latin typeface="Montserrat"/>
                <a:ea typeface="Montserrat"/>
                <a:cs typeface="Montserrat"/>
                <a:sym typeface="Montserrat"/>
              </a:rPr>
              <a:t>Random forests does not overfit. You can run as many trees as you want. It is fast.</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0"/>
              </a:spcAft>
              <a:buNone/>
            </a:pPr>
            <a:r>
              <a:t/>
            </a:r>
            <a:endParaRPr b="1" sz="1500">
              <a:solidFill>
                <a:srgbClr val="434343"/>
              </a:solidFill>
              <a:latin typeface="Montserrat"/>
              <a:ea typeface="Montserrat"/>
              <a:cs typeface="Montserrat"/>
              <a:sym typeface="Montserrat"/>
            </a:endParaRPr>
          </a:p>
          <a:p>
            <a:pPr indent="-323850" lvl="0" marL="457200" marR="0" rtl="0" algn="l">
              <a:lnSpc>
                <a:spcPct val="100000"/>
              </a:lnSpc>
              <a:spcBef>
                <a:spcPts val="1600"/>
              </a:spcBef>
              <a:spcAft>
                <a:spcPts val="0"/>
              </a:spcAft>
              <a:buClr>
                <a:srgbClr val="434343"/>
              </a:buClr>
              <a:buSzPts val="1500"/>
              <a:buFont typeface="Montserrat"/>
              <a:buChar char="●"/>
            </a:pPr>
            <a:r>
              <a:rPr b="1" lang="en" sz="1500">
                <a:solidFill>
                  <a:srgbClr val="434343"/>
                </a:solidFill>
                <a:latin typeface="Montserrat"/>
                <a:ea typeface="Montserrat"/>
                <a:cs typeface="Montserrat"/>
                <a:sym typeface="Montserrat"/>
              </a:rPr>
              <a:t>www.stat.berkeley.edu/~breiman/RandomForests/cc_home.htm#remarks</a:t>
            </a:r>
            <a:endParaRPr b="1" sz="15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64" name="Google Shape;1064;p7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65" name="Google Shape;1065;p7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sp>
        <p:nvSpPr>
          <p:cNvPr id="1070" name="Google Shape;1070;p7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71" name="Google Shape;1071;p7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How to choose number of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Reasonable Default Value: 100</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Publications suggest 64-128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Cross Validate a grid search of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Plot Error versus number of trees (similar to elbow method of KNN).</a:t>
            </a:r>
            <a:endParaRPr sz="2900">
              <a:solidFill>
                <a:srgbClr val="434343"/>
              </a:solidFill>
              <a:latin typeface="Montserrat"/>
              <a:ea typeface="Montserrat"/>
              <a:cs typeface="Montserrat"/>
              <a:sym typeface="Montserrat"/>
            </a:endParaRPr>
          </a:p>
          <a:p>
            <a:pPr indent="-412750" lvl="2"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Should notice diminishing error reduction after some N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72" name="Google Shape;1072;p7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73" name="Google Shape;1073;p7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4" name="Google Shape;94;p1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Why not just continue to use Decision Trees? </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the motivation behind Random Forests and how do they improve on Decision Trees?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think back to the construction of a single decision tree...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5" name="Google Shape;95;p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 name="Google Shape;96;p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7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79" name="Google Shape;1079;p7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Error vs.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80" name="Google Shape;1080;p7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81" name="Google Shape;1081;p7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082" name="Google Shape;1082;p72"/>
          <p:cNvSpPr/>
          <p:nvPr/>
        </p:nvSpPr>
        <p:spPr>
          <a:xfrm>
            <a:off x="2435950" y="1882350"/>
            <a:ext cx="4861500" cy="2686500"/>
          </a:xfrm>
          <a:prstGeom prst="rect">
            <a:avLst/>
          </a:prstGeom>
          <a:no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2"/>
          <p:cNvSpPr txBox="1"/>
          <p:nvPr/>
        </p:nvSpPr>
        <p:spPr>
          <a:xfrm>
            <a:off x="1434425" y="2764375"/>
            <a:ext cx="8052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Error</a:t>
            </a:r>
            <a:endParaRPr sz="1900">
              <a:latin typeface="Montserrat"/>
              <a:ea typeface="Montserrat"/>
              <a:cs typeface="Montserrat"/>
              <a:sym typeface="Montserrat"/>
            </a:endParaRPr>
          </a:p>
        </p:txBody>
      </p:sp>
      <p:sp>
        <p:nvSpPr>
          <p:cNvPr id="1084" name="Google Shape;1084;p72"/>
          <p:cNvSpPr txBox="1"/>
          <p:nvPr/>
        </p:nvSpPr>
        <p:spPr>
          <a:xfrm>
            <a:off x="3023775" y="4598800"/>
            <a:ext cx="3897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Number of Estimators (Trees)</a:t>
            </a:r>
            <a:endParaRPr sz="1900">
              <a:latin typeface="Montserrat"/>
              <a:ea typeface="Montserrat"/>
              <a:cs typeface="Montserrat"/>
              <a:sym typeface="Montserrat"/>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7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90" name="Google Shape;1090;p7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Error vs.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91" name="Google Shape;1091;p7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92" name="Google Shape;1092;p7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093" name="Google Shape;1093;p73"/>
          <p:cNvSpPr/>
          <p:nvPr/>
        </p:nvSpPr>
        <p:spPr>
          <a:xfrm>
            <a:off x="2435950" y="1882350"/>
            <a:ext cx="4861500" cy="2686500"/>
          </a:xfrm>
          <a:prstGeom prst="rect">
            <a:avLst/>
          </a:prstGeom>
          <a:no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3"/>
          <p:cNvSpPr txBox="1"/>
          <p:nvPr/>
        </p:nvSpPr>
        <p:spPr>
          <a:xfrm>
            <a:off x="1434425" y="2764375"/>
            <a:ext cx="8052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Error</a:t>
            </a:r>
            <a:endParaRPr sz="1900">
              <a:latin typeface="Montserrat"/>
              <a:ea typeface="Montserrat"/>
              <a:cs typeface="Montserrat"/>
              <a:sym typeface="Montserrat"/>
            </a:endParaRPr>
          </a:p>
        </p:txBody>
      </p:sp>
      <p:sp>
        <p:nvSpPr>
          <p:cNvPr id="1095" name="Google Shape;1095;p73"/>
          <p:cNvSpPr txBox="1"/>
          <p:nvPr/>
        </p:nvSpPr>
        <p:spPr>
          <a:xfrm>
            <a:off x="3023775" y="4598800"/>
            <a:ext cx="3897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Number of Estimators (Trees)</a:t>
            </a:r>
            <a:endParaRPr sz="1900">
              <a:latin typeface="Montserrat"/>
              <a:ea typeface="Montserrat"/>
              <a:cs typeface="Montserrat"/>
              <a:sym typeface="Montserrat"/>
            </a:endParaRPr>
          </a:p>
        </p:txBody>
      </p:sp>
      <p:sp>
        <p:nvSpPr>
          <p:cNvPr id="1096" name="Google Shape;1096;p73"/>
          <p:cNvSpPr/>
          <p:nvPr/>
        </p:nvSpPr>
        <p:spPr>
          <a:xfrm>
            <a:off x="2451350" y="2143875"/>
            <a:ext cx="4625550" cy="1937575"/>
          </a:xfrm>
          <a:custGeom>
            <a:rect b="b" l="l" r="r" t="t"/>
            <a:pathLst>
              <a:path extrusionOk="0" h="77503" w="185022">
                <a:moveTo>
                  <a:pt x="0" y="0"/>
                </a:moveTo>
                <a:cubicBezTo>
                  <a:pt x="3761" y="8889"/>
                  <a:pt x="13880" y="41778"/>
                  <a:pt x="22563" y="53333"/>
                </a:cubicBezTo>
                <a:cubicBezTo>
                  <a:pt x="31247" y="64889"/>
                  <a:pt x="39657" y="65675"/>
                  <a:pt x="52101" y="69333"/>
                </a:cubicBezTo>
                <a:cubicBezTo>
                  <a:pt x="64545" y="72991"/>
                  <a:pt x="82870" y="73948"/>
                  <a:pt x="97229" y="75281"/>
                </a:cubicBezTo>
                <a:cubicBezTo>
                  <a:pt x="111588" y="76614"/>
                  <a:pt x="123622" y="76990"/>
                  <a:pt x="138254" y="77332"/>
                </a:cubicBezTo>
                <a:cubicBezTo>
                  <a:pt x="152886" y="77674"/>
                  <a:pt x="177227" y="77332"/>
                  <a:pt x="185022" y="77332"/>
                </a:cubicBezTo>
              </a:path>
            </a:pathLst>
          </a:custGeom>
          <a:noFill/>
          <a:ln cap="flat" cmpd="sng" w="28575">
            <a:solidFill>
              <a:srgbClr val="A64D79"/>
            </a:solidFill>
            <a:prstDash val="solid"/>
            <a:round/>
            <a:headEnd len="med" w="med" type="none"/>
            <a:tailEnd len="med" w="med" type="triangle"/>
          </a:ln>
        </p:spPr>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7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02" name="Google Shape;1102;p7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After a certain number of trees, two things that can occur:</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Different random selections don’t reveal any more information.</a:t>
            </a:r>
            <a:endParaRPr sz="2900">
              <a:solidFill>
                <a:srgbClr val="434343"/>
              </a:solidFill>
              <a:latin typeface="Montserrat"/>
              <a:ea typeface="Montserrat"/>
              <a:cs typeface="Montserrat"/>
              <a:sym typeface="Montserrat"/>
            </a:endParaRPr>
          </a:p>
          <a:p>
            <a:pPr indent="-412750" lvl="2"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Trees become highly correlated.</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Different random selections are simply duplicating trees that have already been created.</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03" name="Google Shape;1103;p7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04" name="Google Shape;1104;p7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7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10" name="Google Shape;1110;p7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allows us to be quite lenient in setting number of estimators hyperparameters, as overfitting is of minimal concern.</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let’s discuss how to choose the number of features to randomly select at each split.</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1" name="Google Shape;1111;p7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12" name="Google Shape;1112;p7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7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18" name="Google Shape;1118;p7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 when splitting at a node?</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9" name="Google Shape;1119;p7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0" name="Google Shape;1120;p7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sp>
        <p:nvSpPr>
          <p:cNvPr id="1125" name="Google Shape;1125;p7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26" name="Google Shape;1126;p7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Original Publication suggested subset of log</a:t>
            </a:r>
            <a:r>
              <a:rPr baseline="-25000" lang="en" sz="2900">
                <a:solidFill>
                  <a:srgbClr val="434343"/>
                </a:solidFill>
                <a:latin typeface="Montserrat"/>
                <a:ea typeface="Montserrat"/>
                <a:cs typeface="Montserrat"/>
                <a:sym typeface="Montserrat"/>
              </a:rPr>
              <a:t>2</a:t>
            </a:r>
            <a:r>
              <a:rPr lang="en" sz="2900">
                <a:solidFill>
                  <a:srgbClr val="434343"/>
                </a:solidFill>
                <a:latin typeface="Montserrat"/>
                <a:ea typeface="Montserrat"/>
                <a:cs typeface="Montserrat"/>
                <a:sym typeface="Montserrat"/>
              </a:rPr>
              <a:t>(N+1) random features in subset given a set of N total features.</a:t>
            </a:r>
            <a:endParaRPr sz="2900">
              <a:solidFill>
                <a:srgbClr val="434343"/>
              </a:solidFill>
              <a:latin typeface="Montserrat"/>
              <a:ea typeface="Montserrat"/>
              <a:cs typeface="Montserrat"/>
              <a:sym typeface="Montserrat"/>
            </a:endParaRPr>
          </a:p>
        </p:txBody>
      </p:sp>
      <p:pic>
        <p:nvPicPr>
          <p:cNvPr descr="watermark.jpg" id="1127" name="Google Shape;1127;p7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8" name="Google Shape;1128;p7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7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34" name="Google Shape;1134;p7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From Leo Breiman’s official page on Random Forests: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a:r>
            <a:r>
              <a:rPr i="1" lang="en" sz="2900">
                <a:solidFill>
                  <a:srgbClr val="434343"/>
                </a:solidFill>
                <a:latin typeface="Montserrat"/>
                <a:ea typeface="Montserrat"/>
                <a:cs typeface="Montserrat"/>
                <a:sym typeface="Montserrat"/>
              </a:rPr>
              <a:t>An interesting difference between regression and classification is that the correlation increases quite slowly as the number of features used increases.</a:t>
            </a:r>
            <a:r>
              <a:rPr lang="en" sz="2900">
                <a:solidFill>
                  <a:srgbClr val="434343"/>
                </a:solidFill>
                <a:latin typeface="Montserrat"/>
                <a:ea typeface="Montserrat"/>
                <a:cs typeface="Montserrat"/>
                <a:sym typeface="Montserrat"/>
              </a:rPr>
              <a:t>”</a:t>
            </a:r>
            <a:endParaRPr b="1" sz="1500">
              <a:solidFill>
                <a:srgbClr val="434343"/>
              </a:solidFill>
              <a:latin typeface="Montserrat"/>
              <a:ea typeface="Montserrat"/>
              <a:cs typeface="Montserrat"/>
              <a:sym typeface="Montserrat"/>
            </a:endParaRPr>
          </a:p>
          <a:p>
            <a:pPr indent="-323850" lvl="0" marL="457200" marR="0" rtl="0" algn="l">
              <a:lnSpc>
                <a:spcPct val="100000"/>
              </a:lnSpc>
              <a:spcBef>
                <a:spcPts val="0"/>
              </a:spcBef>
              <a:spcAft>
                <a:spcPts val="0"/>
              </a:spcAft>
              <a:buClr>
                <a:srgbClr val="434343"/>
              </a:buClr>
              <a:buSzPts val="1500"/>
              <a:buFont typeface="Montserrat"/>
              <a:buChar char="●"/>
            </a:pPr>
            <a:r>
              <a:rPr b="1" lang="en" sz="1500">
                <a:solidFill>
                  <a:srgbClr val="434343"/>
                </a:solidFill>
                <a:latin typeface="Montserrat"/>
                <a:ea typeface="Montserrat"/>
                <a:cs typeface="Montserrat"/>
                <a:sym typeface="Montserrat"/>
              </a:rPr>
              <a:t>www.stat.berkeley.edu/~breiman/RandomForests/cc_home.htm#remarks</a:t>
            </a:r>
            <a:endParaRPr b="1" sz="15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35" name="Google Shape;1135;p7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36" name="Google Shape;1136;p7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7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42" name="Google Shape;1142;p7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Current suggested convention is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 in the subset given </a:t>
            </a:r>
            <a:r>
              <a:rPr b="1" lang="en" sz="2900">
                <a:solidFill>
                  <a:srgbClr val="434343"/>
                </a:solidFill>
                <a:latin typeface="Montserrat"/>
                <a:ea typeface="Montserrat"/>
                <a:cs typeface="Montserrat"/>
                <a:sym typeface="Montserrat"/>
              </a:rPr>
              <a:t>N</a:t>
            </a:r>
            <a:r>
              <a:rPr lang="en" sz="2900">
                <a:solidFill>
                  <a:srgbClr val="434343"/>
                </a:solidFill>
                <a:latin typeface="Montserrat"/>
                <a:ea typeface="Montserrat"/>
                <a:cs typeface="Montserrat"/>
                <a:sym typeface="Montserrat"/>
              </a:rPr>
              <a:t>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Later suggestions by Breiman indicated </a:t>
            </a:r>
            <a:r>
              <a:rPr b="1" lang="en" sz="2900">
                <a:solidFill>
                  <a:srgbClr val="434343"/>
                </a:solidFill>
                <a:latin typeface="Montserrat"/>
                <a:ea typeface="Montserrat"/>
                <a:cs typeface="Montserrat"/>
                <a:sym typeface="Montserrat"/>
              </a:rPr>
              <a:t>N/3 </a:t>
            </a:r>
            <a:r>
              <a:rPr lang="en" sz="2900">
                <a:solidFill>
                  <a:srgbClr val="434343"/>
                </a:solidFill>
                <a:latin typeface="Montserrat"/>
                <a:ea typeface="Montserrat"/>
                <a:cs typeface="Montserrat"/>
                <a:sym typeface="Montserrat"/>
              </a:rPr>
              <a:t>may be more suitable for regression tasks, typically larger than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143" name="Google Shape;1143;p7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44" name="Google Shape;1144;p7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8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50" name="Google Shape;1150;p8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ISLR indicates this </a:t>
            </a:r>
            <a:r>
              <a:rPr lang="en" sz="2900">
                <a:solidFill>
                  <a:srgbClr val="434343"/>
                </a:solidFill>
                <a:latin typeface="Montserrat"/>
                <a:ea typeface="Montserrat"/>
                <a:cs typeface="Montserrat"/>
                <a:sym typeface="Montserrat"/>
              </a:rPr>
              <a:t>should</a:t>
            </a:r>
            <a:r>
              <a:rPr lang="en" sz="2900">
                <a:solidFill>
                  <a:srgbClr val="434343"/>
                </a:solidFill>
                <a:latin typeface="Montserrat"/>
                <a:ea typeface="Montserrat"/>
                <a:cs typeface="Montserrat"/>
                <a:sym typeface="Montserrat"/>
              </a:rPr>
              <a:t> be treated as a tuning parameter, with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 as a good starting point.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All the previous options shown were explored using empirical methods, so it is likely you will need to adjust based on your specific dataset.</a:t>
            </a:r>
            <a:endParaRPr sz="2900">
              <a:solidFill>
                <a:srgbClr val="434343"/>
              </a:solidFill>
              <a:latin typeface="Montserrat"/>
              <a:ea typeface="Montserrat"/>
              <a:cs typeface="Montserrat"/>
              <a:sym typeface="Montserrat"/>
            </a:endParaRPr>
          </a:p>
        </p:txBody>
      </p:sp>
      <p:pic>
        <p:nvPicPr>
          <p:cNvPr descr="watermark.jpg" id="1151" name="Google Shape;1151;p8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52" name="Google Shape;1152;p8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8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58" name="Google Shape;1158;p8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Hyperparameter Review:</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Start with 100 as default, feel free to grid search for higher values.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for Selection:</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Start with sqrt(N), grid search for other possible values (N/3).</a:t>
            </a:r>
            <a:endParaRPr sz="2900">
              <a:solidFill>
                <a:srgbClr val="434343"/>
              </a:solidFill>
              <a:latin typeface="Montserrat"/>
              <a:ea typeface="Montserrat"/>
              <a:cs typeface="Montserrat"/>
              <a:sym typeface="Montserrat"/>
            </a:endParaRPr>
          </a:p>
        </p:txBody>
      </p:sp>
      <p:pic>
        <p:nvPicPr>
          <p:cNvPr descr="watermark.jpg" id="1159" name="Google Shape;1159;p8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60" name="Google Shape;1160;p8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2" name="Google Shape;102;p1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a data set with features and label:</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3" name="Google Shape;103;p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 name="Google Shape;104;p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8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66" name="Google Shape;1166;p8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let’s move on to exploring Bootstrapping and Out-of-Bag Error!</a:t>
            </a:r>
            <a:endParaRPr sz="2900">
              <a:solidFill>
                <a:srgbClr val="434343"/>
              </a:solidFill>
              <a:latin typeface="Montserrat"/>
              <a:ea typeface="Montserrat"/>
              <a:cs typeface="Montserrat"/>
              <a:sym typeface="Montserrat"/>
            </a:endParaRPr>
          </a:p>
        </p:txBody>
      </p:sp>
      <p:pic>
        <p:nvPicPr>
          <p:cNvPr descr="watermark.jpg" id="1167" name="Google Shape;1167;p8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68" name="Google Shape;1168;p8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8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174" name="Google Shape;1174;p8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 </a:t>
            </a:r>
            <a:endParaRPr/>
          </a:p>
          <a:p>
            <a:pPr indent="0" lvl="0" marL="0" rtl="0" algn="ctr">
              <a:spcBef>
                <a:spcPts val="0"/>
              </a:spcBef>
              <a:spcAft>
                <a:spcPts val="0"/>
              </a:spcAft>
              <a:buNone/>
            </a:pPr>
            <a:r>
              <a:rPr lang="en"/>
              <a:t>Bootstrap Samples and OOB Error</a:t>
            </a:r>
            <a:endParaRPr/>
          </a:p>
        </p:txBody>
      </p:sp>
      <p:pic>
        <p:nvPicPr>
          <p:cNvPr descr="watermark.jpg" id="1175" name="Google Shape;1175;p8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76" name="Google Shape;1176;p8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sp>
        <p:nvSpPr>
          <p:cNvPr id="1181" name="Google Shape;1181;p8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82" name="Google Shape;1182;p8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bootstrap sampling of each training subset of features?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183" name="Google Shape;1183;p8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84" name="Google Shape;1184;p8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8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90" name="Google Shape;1190;p8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bootstrap sampling of each training subset of features?</a:t>
            </a:r>
            <a:endParaRPr i="1" sz="2900">
              <a:solidFill>
                <a:srgbClr val="434343"/>
              </a:solidFill>
              <a:latin typeface="Montserrat"/>
              <a:ea typeface="Montserrat"/>
              <a:cs typeface="Montserrat"/>
              <a:sym typeface="Montserrat"/>
            </a:endParaRPr>
          </a:p>
          <a:p>
            <a:pPr indent="-412750" lvl="0"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First, let’s understand “bootstrapping” in general terms...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i="1" sz="2900">
              <a:solidFill>
                <a:srgbClr val="434343"/>
              </a:solidFill>
              <a:latin typeface="Montserrat"/>
              <a:ea typeface="Montserrat"/>
              <a:cs typeface="Montserrat"/>
              <a:sym typeface="Montserrat"/>
            </a:endParaRPr>
          </a:p>
        </p:txBody>
      </p:sp>
      <p:pic>
        <p:nvPicPr>
          <p:cNvPr descr="watermark.jpg" id="1191" name="Google Shape;1191;p8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92" name="Google Shape;1192;p8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6" name="Shape 1196"/>
        <p:cNvGrpSpPr/>
        <p:nvPr/>
      </p:nvGrpSpPr>
      <p:grpSpPr>
        <a:xfrm>
          <a:off x="0" y="0"/>
          <a:ext cx="0" cy="0"/>
          <a:chOff x="0" y="0"/>
          <a:chExt cx="0" cy="0"/>
        </a:xfrm>
      </p:grpSpPr>
      <p:sp>
        <p:nvSpPr>
          <p:cNvPr id="1197" name="Google Shape;1197;p8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98" name="Google Shape;1198;p8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 term used to describe “random sampling with replacement”.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see a quick example given a set of letters… </a:t>
            </a:r>
            <a:endParaRPr sz="2900">
              <a:solidFill>
                <a:srgbClr val="434343"/>
              </a:solidFill>
              <a:latin typeface="Montserrat"/>
              <a:ea typeface="Montserrat"/>
              <a:cs typeface="Montserrat"/>
              <a:sym typeface="Montserrat"/>
            </a:endParaRPr>
          </a:p>
        </p:txBody>
      </p:sp>
      <p:pic>
        <p:nvPicPr>
          <p:cNvPr descr="watermark.jpg" id="1199" name="Google Shape;1199;p8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00" name="Google Shape;1200;p8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8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06" name="Google Shape;1206;p8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07" name="Google Shape;1207;p8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08" name="Google Shape;1208;p8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09" name="Google Shape;1209;p87"/>
          <p:cNvGraphicFramePr/>
          <p:nvPr/>
        </p:nvGraphicFramePr>
        <p:xfrm>
          <a:off x="1767875" y="1875650"/>
          <a:ext cx="3000000" cy="3000000"/>
        </p:xfrm>
        <a:graphic>
          <a:graphicData uri="http://schemas.openxmlformats.org/drawingml/2006/table">
            <a:tbl>
              <a:tblPr>
                <a:noFill/>
                <a:tableStyleId>{C787D8BF-6BBD-4EBA-868A-BF71C50605D3}</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8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15" name="Google Shape;1215;p8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16" name="Google Shape;1216;p8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17" name="Google Shape;1217;p8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18" name="Google Shape;1218;p88"/>
          <p:cNvGraphicFramePr/>
          <p:nvPr/>
        </p:nvGraphicFramePr>
        <p:xfrm>
          <a:off x="1767875" y="1875650"/>
          <a:ext cx="3000000" cy="3000000"/>
        </p:xfrm>
        <a:graphic>
          <a:graphicData uri="http://schemas.openxmlformats.org/drawingml/2006/table">
            <a:tbl>
              <a:tblPr>
                <a:noFill/>
                <a:tableStyleId>{C787D8BF-6BBD-4EBA-868A-BF71C50605D3}</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19" name="Google Shape;1219;p88"/>
          <p:cNvGraphicFramePr/>
          <p:nvPr/>
        </p:nvGraphicFramePr>
        <p:xfrm>
          <a:off x="3837150" y="2909450"/>
          <a:ext cx="3000000" cy="3000000"/>
        </p:xfrm>
        <a:graphic>
          <a:graphicData uri="http://schemas.openxmlformats.org/drawingml/2006/table">
            <a:tbl>
              <a:tblPr>
                <a:noFill/>
                <a:tableStyleId>{C787D8BF-6BBD-4EBA-868A-BF71C50605D3}</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20" name="Google Shape;1220;p88"/>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8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26" name="Google Shape;1226;p8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27" name="Google Shape;1227;p8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28" name="Google Shape;1228;p8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29" name="Google Shape;1229;p89"/>
          <p:cNvGraphicFramePr/>
          <p:nvPr/>
        </p:nvGraphicFramePr>
        <p:xfrm>
          <a:off x="1767875" y="1875650"/>
          <a:ext cx="3000000" cy="3000000"/>
        </p:xfrm>
        <a:graphic>
          <a:graphicData uri="http://schemas.openxmlformats.org/drawingml/2006/table">
            <a:tbl>
              <a:tblPr>
                <a:noFill/>
                <a:tableStyleId>{C787D8BF-6BBD-4EBA-868A-BF71C50605D3}</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30" name="Google Shape;1230;p89"/>
          <p:cNvGraphicFramePr/>
          <p:nvPr/>
        </p:nvGraphicFramePr>
        <p:xfrm>
          <a:off x="3837150" y="2909450"/>
          <a:ext cx="3000000" cy="3000000"/>
        </p:xfrm>
        <a:graphic>
          <a:graphicData uri="http://schemas.openxmlformats.org/drawingml/2006/table">
            <a:tbl>
              <a:tblPr>
                <a:noFill/>
                <a:tableStyleId>{C787D8BF-6BBD-4EBA-868A-BF71C50605D3}</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31" name="Google Shape;1231;p89"/>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9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37" name="Google Shape;1237;p9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38" name="Google Shape;1238;p9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39" name="Google Shape;1239;p9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40" name="Google Shape;1240;p90"/>
          <p:cNvGraphicFramePr/>
          <p:nvPr/>
        </p:nvGraphicFramePr>
        <p:xfrm>
          <a:off x="1767875" y="1875650"/>
          <a:ext cx="3000000" cy="3000000"/>
        </p:xfrm>
        <a:graphic>
          <a:graphicData uri="http://schemas.openxmlformats.org/drawingml/2006/table">
            <a:tbl>
              <a:tblPr>
                <a:noFill/>
                <a:tableStyleId>{C787D8BF-6BBD-4EBA-868A-BF71C50605D3}</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41" name="Google Shape;1241;p90"/>
          <p:cNvGraphicFramePr/>
          <p:nvPr/>
        </p:nvGraphicFramePr>
        <p:xfrm>
          <a:off x="3837150" y="2909450"/>
          <a:ext cx="3000000" cy="3000000"/>
        </p:xfrm>
        <a:graphic>
          <a:graphicData uri="http://schemas.openxmlformats.org/drawingml/2006/table">
            <a:tbl>
              <a:tblPr>
                <a:noFill/>
                <a:tableStyleId>{C787D8BF-6BBD-4EBA-868A-BF71C50605D3}</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42" name="Google Shape;1242;p90"/>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9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48" name="Google Shape;1248;p9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49" name="Google Shape;1249;p9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50" name="Google Shape;1250;p9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51" name="Google Shape;1251;p91"/>
          <p:cNvGraphicFramePr/>
          <p:nvPr/>
        </p:nvGraphicFramePr>
        <p:xfrm>
          <a:off x="1767875" y="1875650"/>
          <a:ext cx="3000000" cy="3000000"/>
        </p:xfrm>
        <a:graphic>
          <a:graphicData uri="http://schemas.openxmlformats.org/drawingml/2006/table">
            <a:tbl>
              <a:tblPr>
                <a:noFill/>
                <a:tableStyleId>{C787D8BF-6BBD-4EBA-868A-BF71C50605D3}</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52" name="Google Shape;1252;p91"/>
          <p:cNvGraphicFramePr/>
          <p:nvPr/>
        </p:nvGraphicFramePr>
        <p:xfrm>
          <a:off x="3837150" y="2909450"/>
          <a:ext cx="3000000" cy="3000000"/>
        </p:xfrm>
        <a:graphic>
          <a:graphicData uri="http://schemas.openxmlformats.org/drawingml/2006/table">
            <a:tbl>
              <a:tblPr>
                <a:noFill/>
                <a:tableStyleId>{C787D8BF-6BBD-4EBA-868A-BF71C50605D3}</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53" name="Google Shape;1253;p91"/>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0" name="Google Shape;110;p2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a data set with features and label:</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 name="Google Shape;111;p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 name="Google Shape;112;p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13" name="Google Shape;113;p20"/>
          <p:cNvGraphicFramePr/>
          <p:nvPr/>
        </p:nvGraphicFramePr>
        <p:xfrm>
          <a:off x="3436900" y="1836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14" name="Google Shape;114;p20"/>
          <p:cNvGraphicFramePr/>
          <p:nvPr/>
        </p:nvGraphicFramePr>
        <p:xfrm>
          <a:off x="5788150" y="1836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9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59" name="Google Shape;1259;p9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60" name="Google Shape;1260;p9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61" name="Google Shape;1261;p9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62" name="Google Shape;1262;p92"/>
          <p:cNvGraphicFramePr/>
          <p:nvPr/>
        </p:nvGraphicFramePr>
        <p:xfrm>
          <a:off x="1767875" y="1875650"/>
          <a:ext cx="3000000" cy="3000000"/>
        </p:xfrm>
        <a:graphic>
          <a:graphicData uri="http://schemas.openxmlformats.org/drawingml/2006/table">
            <a:tbl>
              <a:tblPr>
                <a:noFill/>
                <a:tableStyleId>{C787D8BF-6BBD-4EBA-868A-BF71C50605D3}</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63" name="Google Shape;1263;p92"/>
          <p:cNvGraphicFramePr/>
          <p:nvPr/>
        </p:nvGraphicFramePr>
        <p:xfrm>
          <a:off x="3837150" y="2909450"/>
          <a:ext cx="3000000" cy="3000000"/>
        </p:xfrm>
        <a:graphic>
          <a:graphicData uri="http://schemas.openxmlformats.org/drawingml/2006/table">
            <a:tbl>
              <a:tblPr>
                <a:noFill/>
                <a:tableStyleId>{C787D8BF-6BBD-4EBA-868A-BF71C50605D3}</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64" name="Google Shape;1264;p92"/>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sp>
        <p:nvSpPr>
          <p:cNvPr id="1269" name="Google Shape;1269;p9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70" name="Google Shape;1270;p9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71" name="Google Shape;1271;p9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72" name="Google Shape;1272;p9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73" name="Google Shape;1273;p93"/>
          <p:cNvGraphicFramePr/>
          <p:nvPr/>
        </p:nvGraphicFramePr>
        <p:xfrm>
          <a:off x="1767875" y="1875650"/>
          <a:ext cx="3000000" cy="3000000"/>
        </p:xfrm>
        <a:graphic>
          <a:graphicData uri="http://schemas.openxmlformats.org/drawingml/2006/table">
            <a:tbl>
              <a:tblPr>
                <a:noFill/>
                <a:tableStyleId>{C787D8BF-6BBD-4EBA-868A-BF71C50605D3}</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74" name="Google Shape;1274;p93"/>
          <p:cNvGraphicFramePr/>
          <p:nvPr/>
        </p:nvGraphicFramePr>
        <p:xfrm>
          <a:off x="3837150" y="2909450"/>
          <a:ext cx="3000000" cy="3000000"/>
        </p:xfrm>
        <a:graphic>
          <a:graphicData uri="http://schemas.openxmlformats.org/drawingml/2006/table">
            <a:tbl>
              <a:tblPr>
                <a:noFill/>
                <a:tableStyleId>{C787D8BF-6BBD-4EBA-868A-BF71C50605D3}</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75" name="Google Shape;1275;p93"/>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9" name="Shape 1279"/>
        <p:cNvGrpSpPr/>
        <p:nvPr/>
      </p:nvGrpSpPr>
      <p:grpSpPr>
        <a:xfrm>
          <a:off x="0" y="0"/>
          <a:ext cx="0" cy="0"/>
          <a:chOff x="0" y="0"/>
          <a:chExt cx="0" cy="0"/>
        </a:xfrm>
      </p:grpSpPr>
      <p:sp>
        <p:nvSpPr>
          <p:cNvPr id="1280" name="Google Shape;1280;p9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81" name="Google Shape;1281;p9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82" name="Google Shape;1282;p9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83" name="Google Shape;1283;p9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84" name="Google Shape;1284;p94"/>
          <p:cNvGraphicFramePr/>
          <p:nvPr/>
        </p:nvGraphicFramePr>
        <p:xfrm>
          <a:off x="1767875" y="1875650"/>
          <a:ext cx="3000000" cy="3000000"/>
        </p:xfrm>
        <a:graphic>
          <a:graphicData uri="http://schemas.openxmlformats.org/drawingml/2006/table">
            <a:tbl>
              <a:tblPr>
                <a:noFill/>
                <a:tableStyleId>{C787D8BF-6BBD-4EBA-868A-BF71C50605D3}</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85" name="Google Shape;1285;p94"/>
          <p:cNvGraphicFramePr/>
          <p:nvPr/>
        </p:nvGraphicFramePr>
        <p:xfrm>
          <a:off x="3837150" y="2909450"/>
          <a:ext cx="3000000" cy="3000000"/>
        </p:xfrm>
        <a:graphic>
          <a:graphicData uri="http://schemas.openxmlformats.org/drawingml/2006/table">
            <a:tbl>
              <a:tblPr>
                <a:noFill/>
                <a:tableStyleId>{C787D8BF-6BBD-4EBA-868A-BF71C50605D3}</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86" name="Google Shape;1286;p94"/>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0" name="Shape 1290"/>
        <p:cNvGrpSpPr/>
        <p:nvPr/>
      </p:nvGrpSpPr>
      <p:grpSpPr>
        <a:xfrm>
          <a:off x="0" y="0"/>
          <a:ext cx="0" cy="0"/>
          <a:chOff x="0" y="0"/>
          <a:chExt cx="0" cy="0"/>
        </a:xfrm>
      </p:grpSpPr>
      <p:sp>
        <p:nvSpPr>
          <p:cNvPr id="1291" name="Google Shape;1291;p9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92" name="Google Shape;1292;p9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in Random Forest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for each split we are randomly selecting a subset of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random subset of features helps create more diverse trees that are not correlated to each other.</a:t>
            </a:r>
            <a:endParaRPr sz="2900">
              <a:solidFill>
                <a:srgbClr val="434343"/>
              </a:solidFill>
              <a:latin typeface="Montserrat"/>
              <a:ea typeface="Montserrat"/>
              <a:cs typeface="Montserrat"/>
              <a:sym typeface="Montserrat"/>
            </a:endParaRPr>
          </a:p>
        </p:txBody>
      </p:sp>
      <p:pic>
        <p:nvPicPr>
          <p:cNvPr descr="watermark.jpg" id="1293" name="Google Shape;1293;p9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94" name="Google Shape;1294;p9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8" name="Shape 1298"/>
        <p:cNvGrpSpPr/>
        <p:nvPr/>
      </p:nvGrpSpPr>
      <p:grpSpPr>
        <a:xfrm>
          <a:off x="0" y="0"/>
          <a:ext cx="0" cy="0"/>
          <a:chOff x="0" y="0"/>
          <a:chExt cx="0" cy="0"/>
        </a:xfrm>
      </p:grpSpPr>
      <p:sp>
        <p:nvSpPr>
          <p:cNvPr id="1299" name="Google Shape;1299;p9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00" name="Google Shape;1300;p9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01" name="Google Shape;1301;p9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02" name="Google Shape;1302;p96"/>
          <p:cNvCxnSpPr>
            <a:stCxn id="1301" idx="2"/>
            <a:endCxn id="1303"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04" name="Google Shape;1304;p96"/>
          <p:cNvCxnSpPr>
            <a:stCxn id="1301" idx="2"/>
            <a:endCxn id="1305"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03" name="Google Shape;1303;p96"/>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05" name="Google Shape;1305;p96"/>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06" name="Google Shape;1306;p96"/>
          <p:cNvGraphicFramePr/>
          <p:nvPr/>
        </p:nvGraphicFramePr>
        <p:xfrm>
          <a:off x="6027700" y="1074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07" name="Google Shape;1307;p96"/>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08" name="Google Shape;1308;p96"/>
          <p:cNvGraphicFramePr/>
          <p:nvPr/>
        </p:nvGraphicFramePr>
        <p:xfrm>
          <a:off x="5385200" y="2932475"/>
          <a:ext cx="3000000" cy="3000000"/>
        </p:xfrm>
        <a:graphic>
          <a:graphicData uri="http://schemas.openxmlformats.org/drawingml/2006/table">
            <a:tbl>
              <a:tblPr>
                <a:noFill/>
                <a:tableStyleId>{C787D8BF-6BBD-4EBA-868A-BF71C50605D3}</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309" name="Google Shape;1309;p96"/>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9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15" name="Google Shape;1315;p9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in Random Forest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To further differentiate trees, we could bootstrap a selection of rows for each split.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results in two randomized training components: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Subset of Features Used</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Bootstrapped rows of data</a:t>
            </a:r>
            <a:endParaRPr sz="2900">
              <a:solidFill>
                <a:srgbClr val="434343"/>
              </a:solidFill>
              <a:latin typeface="Montserrat"/>
              <a:ea typeface="Montserrat"/>
              <a:cs typeface="Montserrat"/>
              <a:sym typeface="Montserrat"/>
            </a:endParaRPr>
          </a:p>
        </p:txBody>
      </p:sp>
      <p:pic>
        <p:nvPicPr>
          <p:cNvPr descr="watermark.jpg" id="1316" name="Google Shape;1316;p9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17" name="Google Shape;1317;p9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1" name="Shape 1321"/>
        <p:cNvGrpSpPr/>
        <p:nvPr/>
      </p:nvGrpSpPr>
      <p:grpSpPr>
        <a:xfrm>
          <a:off x="0" y="0"/>
          <a:ext cx="0" cy="0"/>
          <a:chOff x="0" y="0"/>
          <a:chExt cx="0" cy="0"/>
        </a:xfrm>
      </p:grpSpPr>
      <p:sp>
        <p:nvSpPr>
          <p:cNvPr id="1322" name="Google Shape;1322;p9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23" name="Google Shape;1323;p9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24" name="Google Shape;1324;p98"/>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25" name="Google Shape;1325;p98"/>
          <p:cNvCxnSpPr>
            <a:stCxn id="1324" idx="2"/>
            <a:endCxn id="1326"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27" name="Google Shape;1327;p98"/>
          <p:cNvCxnSpPr>
            <a:stCxn id="1324" idx="2"/>
            <a:endCxn id="1328"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26" name="Google Shape;1326;p98"/>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28" name="Google Shape;1328;p98"/>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29" name="Google Shape;1329;p98"/>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30" name="Google Shape;1330;p98"/>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9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36" name="Google Shape;1336;p9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37" name="Google Shape;1337;p99"/>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38" name="Google Shape;1338;p99"/>
          <p:cNvCxnSpPr>
            <a:stCxn id="1337" idx="2"/>
            <a:endCxn id="1339"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40" name="Google Shape;1340;p99"/>
          <p:cNvCxnSpPr>
            <a:stCxn id="1337" idx="2"/>
            <a:endCxn id="1341"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39" name="Google Shape;1339;p99"/>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41" name="Google Shape;1341;p99"/>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42" name="Google Shape;1342;p99"/>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43" name="Google Shape;1343;p99"/>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7" name="Shape 1347"/>
        <p:cNvGrpSpPr/>
        <p:nvPr/>
      </p:nvGrpSpPr>
      <p:grpSpPr>
        <a:xfrm>
          <a:off x="0" y="0"/>
          <a:ext cx="0" cy="0"/>
          <a:chOff x="0" y="0"/>
          <a:chExt cx="0" cy="0"/>
        </a:xfrm>
      </p:grpSpPr>
      <p:sp>
        <p:nvSpPr>
          <p:cNvPr id="1348" name="Google Shape;1348;p10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49" name="Google Shape;1349;p10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50" name="Google Shape;1350;p100"/>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51" name="Google Shape;1351;p100"/>
          <p:cNvCxnSpPr>
            <a:stCxn id="1350" idx="2"/>
            <a:endCxn id="135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53" name="Google Shape;1353;p100"/>
          <p:cNvCxnSpPr>
            <a:stCxn id="1350" idx="2"/>
            <a:endCxn id="135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52" name="Google Shape;1352;p100"/>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54" name="Google Shape;1354;p100"/>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55" name="Google Shape;1355;p100"/>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56" name="Google Shape;1356;p100"/>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57" name="Google Shape;1357;p100"/>
          <p:cNvGraphicFramePr/>
          <p:nvPr/>
        </p:nvGraphicFramePr>
        <p:xfrm>
          <a:off x="3194975" y="1626775"/>
          <a:ext cx="3000000" cy="3000000"/>
        </p:xfrm>
        <a:graphic>
          <a:graphicData uri="http://schemas.openxmlformats.org/drawingml/2006/table">
            <a:tbl>
              <a:tblPr>
                <a:noFill/>
                <a:tableStyleId>{C787D8BF-6BBD-4EBA-868A-BF71C50605D3}</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358" name="Google Shape;1358;p100"/>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10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64" name="Google Shape;1364;p10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can be set to False during training (it is True by default).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is yet another hyperparameter meant to reduce correlation between trees, since trees are then trained on different subsets of feature columns and data rows!</a:t>
            </a:r>
            <a:endParaRPr sz="2900">
              <a:solidFill>
                <a:srgbClr val="434343"/>
              </a:solidFill>
              <a:latin typeface="Montserrat"/>
              <a:ea typeface="Montserrat"/>
              <a:cs typeface="Montserrat"/>
              <a:sym typeface="Montserrat"/>
            </a:endParaRPr>
          </a:p>
        </p:txBody>
      </p:sp>
      <p:pic>
        <p:nvPicPr>
          <p:cNvPr descr="watermark.jpg" id="1365" name="Google Shape;1365;p10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66" name="Google Shape;1366;p10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0" name="Google Shape;120;p2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restricted by gini impurity</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1" name="Google Shape;121;p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2" name="Google Shape;122;p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3" name="Google Shape;123;p21"/>
          <p:cNvGraphicFramePr/>
          <p:nvPr/>
        </p:nvGraphicFramePr>
        <p:xfrm>
          <a:off x="3436900" y="1836388"/>
          <a:ext cx="3000000" cy="3000000"/>
        </p:xfrm>
        <a:graphic>
          <a:graphicData uri="http://schemas.openxmlformats.org/drawingml/2006/table">
            <a:tbl>
              <a:tblPr>
                <a:noFill/>
                <a:tableStyleId>{C787D8BF-6BBD-4EBA-868A-BF71C50605D3}</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24" name="Google Shape;124;p21"/>
          <p:cNvGraphicFramePr/>
          <p:nvPr/>
        </p:nvGraphicFramePr>
        <p:xfrm>
          <a:off x="5788150" y="1836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10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72" name="Google Shape;1372;p10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373" name="Google Shape;1373;p10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74" name="Google Shape;1374;p10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 name="Shape 1378"/>
        <p:cNvGrpSpPr/>
        <p:nvPr/>
      </p:nvGrpSpPr>
      <p:grpSpPr>
        <a:xfrm>
          <a:off x="0" y="0"/>
          <a:ext cx="0" cy="0"/>
          <a:chOff x="0" y="0"/>
          <a:chExt cx="0" cy="0"/>
        </a:xfrm>
      </p:grpSpPr>
      <p:sp>
        <p:nvSpPr>
          <p:cNvPr id="1379" name="Google Shape;1379;p10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80" name="Google Shape;1380;p10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to actually use a Random Forest, we use bootstrapped data and then calculate a prediction based on the aggregated prediction of the trees: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Classification: Most Voted Y Class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Regression: Average Predicted Ys</a:t>
            </a:r>
            <a:endParaRPr sz="2900">
              <a:solidFill>
                <a:srgbClr val="434343"/>
              </a:solidFill>
              <a:latin typeface="Montserrat"/>
              <a:ea typeface="Montserrat"/>
              <a:cs typeface="Montserrat"/>
              <a:sym typeface="Montserrat"/>
            </a:endParaRPr>
          </a:p>
        </p:txBody>
      </p:sp>
      <p:pic>
        <p:nvPicPr>
          <p:cNvPr descr="watermark.jpg" id="1381" name="Google Shape;1381;p10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82" name="Google Shape;1382;p10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 name="Shape 1386"/>
        <p:cNvGrpSpPr/>
        <p:nvPr/>
      </p:nvGrpSpPr>
      <p:grpSpPr>
        <a:xfrm>
          <a:off x="0" y="0"/>
          <a:ext cx="0" cy="0"/>
          <a:chOff x="0" y="0"/>
          <a:chExt cx="0" cy="0"/>
        </a:xfrm>
      </p:grpSpPr>
      <p:sp>
        <p:nvSpPr>
          <p:cNvPr id="1387" name="Google Shape;1387;p10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88" name="Google Shape;1388;p10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to actually use a Random Forest, we use </a:t>
            </a:r>
            <a:r>
              <a:rPr b="1" lang="en" sz="2900" u="sng">
                <a:solidFill>
                  <a:srgbClr val="CC0000"/>
                </a:solidFill>
                <a:latin typeface="Montserrat"/>
                <a:ea typeface="Montserrat"/>
                <a:cs typeface="Montserrat"/>
                <a:sym typeface="Montserrat"/>
              </a:rPr>
              <a:t>b</a:t>
            </a:r>
            <a:r>
              <a:rPr lang="en" sz="2900">
                <a:solidFill>
                  <a:srgbClr val="434343"/>
                </a:solidFill>
                <a:latin typeface="Montserrat"/>
                <a:ea typeface="Montserrat"/>
                <a:cs typeface="Montserrat"/>
                <a:sym typeface="Montserrat"/>
              </a:rPr>
              <a:t>ootstrapped data and then calculate a prediction based on the </a:t>
            </a:r>
            <a:r>
              <a:rPr b="1" lang="en" sz="2900" u="sng">
                <a:solidFill>
                  <a:srgbClr val="CC0000"/>
                </a:solidFill>
                <a:latin typeface="Montserrat"/>
                <a:ea typeface="Montserrat"/>
                <a:cs typeface="Montserrat"/>
                <a:sym typeface="Montserrat"/>
              </a:rPr>
              <a:t>ag</a:t>
            </a:r>
            <a:r>
              <a:rPr lang="en" sz="2900">
                <a:solidFill>
                  <a:srgbClr val="434343"/>
                </a:solidFill>
                <a:latin typeface="Montserrat"/>
                <a:ea typeface="Montserrat"/>
                <a:cs typeface="Montserrat"/>
                <a:sym typeface="Montserrat"/>
              </a:rPr>
              <a:t>gregated prediction of the trees: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Classification: Most Voted Y Class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Regression: Average Predicted Ys</a:t>
            </a:r>
            <a:endParaRPr sz="2900">
              <a:solidFill>
                <a:srgbClr val="434343"/>
              </a:solidFill>
              <a:latin typeface="Montserrat"/>
              <a:ea typeface="Montserrat"/>
              <a:cs typeface="Montserrat"/>
              <a:sym typeface="Montserrat"/>
            </a:endParaRPr>
          </a:p>
        </p:txBody>
      </p:sp>
      <p:pic>
        <p:nvPicPr>
          <p:cNvPr descr="watermark.jpg" id="1389" name="Google Shape;1389;p10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90" name="Google Shape;1390;p10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4" name="Shape 1394"/>
        <p:cNvGrpSpPr/>
        <p:nvPr/>
      </p:nvGrpSpPr>
      <p:grpSpPr>
        <a:xfrm>
          <a:off x="0" y="0"/>
          <a:ext cx="0" cy="0"/>
          <a:chOff x="0" y="0"/>
          <a:chExt cx="0" cy="0"/>
        </a:xfrm>
      </p:grpSpPr>
      <p:sp>
        <p:nvSpPr>
          <p:cNvPr id="1395" name="Google Shape;1395;p10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96" name="Google Shape;1396;p10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If we performed bootstrapping when building out trees, this means that for certain trees, certain rows of data were not used for training.</a:t>
            </a:r>
            <a:endParaRPr sz="2900">
              <a:solidFill>
                <a:srgbClr val="434343"/>
              </a:solidFill>
              <a:latin typeface="Montserrat"/>
              <a:ea typeface="Montserrat"/>
              <a:cs typeface="Montserrat"/>
              <a:sym typeface="Montserrat"/>
            </a:endParaRPr>
          </a:p>
        </p:txBody>
      </p:sp>
      <p:pic>
        <p:nvPicPr>
          <p:cNvPr descr="watermark.jpg" id="1397" name="Google Shape;1397;p10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98" name="Google Shape;1398;p10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2" name="Shape 1402"/>
        <p:cNvGrpSpPr/>
        <p:nvPr/>
      </p:nvGrpSpPr>
      <p:grpSpPr>
        <a:xfrm>
          <a:off x="0" y="0"/>
          <a:ext cx="0" cy="0"/>
          <a:chOff x="0" y="0"/>
          <a:chExt cx="0" cy="0"/>
        </a:xfrm>
      </p:grpSpPr>
      <p:sp>
        <p:nvSpPr>
          <p:cNvPr id="1403" name="Google Shape;1403;p10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04" name="Google Shape;1404;p10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405" name="Google Shape;1405;p10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06" name="Google Shape;1406;p106"/>
          <p:cNvCxnSpPr>
            <a:stCxn id="1405" idx="2"/>
            <a:endCxn id="1407"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408" name="Google Shape;1408;p106"/>
          <p:cNvCxnSpPr>
            <a:stCxn id="1405" idx="2"/>
            <a:endCxn id="1409"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407" name="Google Shape;1407;p106"/>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09" name="Google Shape;1409;p106"/>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410" name="Google Shape;1410;p106"/>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11" name="Google Shape;1411;p106"/>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12" name="Google Shape;1412;p106"/>
          <p:cNvGraphicFramePr/>
          <p:nvPr/>
        </p:nvGraphicFramePr>
        <p:xfrm>
          <a:off x="3194975" y="1626775"/>
          <a:ext cx="3000000" cy="3000000"/>
        </p:xfrm>
        <a:graphic>
          <a:graphicData uri="http://schemas.openxmlformats.org/drawingml/2006/table">
            <a:tbl>
              <a:tblPr>
                <a:noFill/>
                <a:tableStyleId>{C787D8BF-6BBD-4EBA-868A-BF71C50605D3}</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13" name="Google Shape;1413;p106"/>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7" name="Shape 1417"/>
        <p:cNvGrpSpPr/>
        <p:nvPr/>
      </p:nvGrpSpPr>
      <p:grpSpPr>
        <a:xfrm>
          <a:off x="0" y="0"/>
          <a:ext cx="0" cy="0"/>
          <a:chOff x="0" y="0"/>
          <a:chExt cx="0" cy="0"/>
        </a:xfrm>
      </p:grpSpPr>
      <p:sp>
        <p:nvSpPr>
          <p:cNvPr id="1418" name="Google Shape;1418;p10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19" name="Google Shape;1419;p10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20" name="Google Shape;1420;p107"/>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21" name="Google Shape;1421;p107"/>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422" name="Google Shape;1422;p107"/>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23" name="Google Shape;1423;p107"/>
          <p:cNvCxnSpPr>
            <a:stCxn id="1422" idx="2"/>
            <a:endCxn id="1424"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25" name="Google Shape;1425;p107"/>
          <p:cNvCxnSpPr>
            <a:stCxn id="1422" idx="2"/>
            <a:endCxn id="1426"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24" name="Google Shape;1424;p107"/>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26" name="Google Shape;1426;p107"/>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27" name="Google Shape;1427;p107"/>
          <p:cNvCxnSpPr>
            <a:stCxn id="1424" idx="2"/>
            <a:endCxn id="1428"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29" name="Google Shape;1429;p107"/>
          <p:cNvCxnSpPr>
            <a:stCxn id="1424" idx="2"/>
            <a:endCxn id="1430"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28" name="Google Shape;1428;p107"/>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0" name="Google Shape;1430;p107"/>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31" name="Google Shape;1431;p107"/>
          <p:cNvCxnSpPr>
            <a:stCxn id="1430" idx="2"/>
            <a:endCxn id="1432"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33" name="Google Shape;1433;p107"/>
          <p:cNvCxnSpPr>
            <a:stCxn id="1430" idx="2"/>
            <a:endCxn id="1434"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32" name="Google Shape;1432;p107"/>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4" name="Google Shape;1434;p107"/>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8" name="Shape 1438"/>
        <p:cNvGrpSpPr/>
        <p:nvPr/>
      </p:nvGrpSpPr>
      <p:grpSpPr>
        <a:xfrm>
          <a:off x="0" y="0"/>
          <a:ext cx="0" cy="0"/>
          <a:chOff x="0" y="0"/>
          <a:chExt cx="0" cy="0"/>
        </a:xfrm>
      </p:grpSpPr>
      <p:sp>
        <p:nvSpPr>
          <p:cNvPr id="1439" name="Google Shape;1439;p10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40" name="Google Shape;1440;p10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41" name="Google Shape;1441;p108"/>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42" name="Google Shape;1442;p108"/>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43" name="Google Shape;1443;p108"/>
          <p:cNvGraphicFramePr/>
          <p:nvPr/>
        </p:nvGraphicFramePr>
        <p:xfrm>
          <a:off x="3194975" y="1626775"/>
          <a:ext cx="3000000" cy="3000000"/>
        </p:xfrm>
        <a:graphic>
          <a:graphicData uri="http://schemas.openxmlformats.org/drawingml/2006/table">
            <a:tbl>
              <a:tblPr>
                <a:noFill/>
                <a:tableStyleId>{C787D8BF-6BBD-4EBA-868A-BF71C50605D3}</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44" name="Google Shape;1444;p108"/>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445" name="Google Shape;1445;p108"/>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46" name="Google Shape;1446;p108"/>
          <p:cNvCxnSpPr>
            <a:stCxn id="1445" idx="2"/>
            <a:endCxn id="1447"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48" name="Google Shape;1448;p108"/>
          <p:cNvCxnSpPr>
            <a:stCxn id="1445" idx="2"/>
            <a:endCxn id="1449"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47" name="Google Shape;1447;p108"/>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49" name="Google Shape;1449;p108"/>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50" name="Google Shape;1450;p108"/>
          <p:cNvCxnSpPr>
            <a:stCxn id="1447" idx="2"/>
            <a:endCxn id="1451"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52" name="Google Shape;1452;p108"/>
          <p:cNvCxnSpPr>
            <a:stCxn id="1447" idx="2"/>
            <a:endCxn id="1453"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51" name="Google Shape;1451;p108"/>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53" name="Google Shape;1453;p108"/>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54" name="Google Shape;1454;p108"/>
          <p:cNvCxnSpPr>
            <a:stCxn id="1453" idx="2"/>
            <a:endCxn id="1455"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56" name="Google Shape;1456;p108"/>
          <p:cNvCxnSpPr>
            <a:stCxn id="1453" idx="2"/>
            <a:endCxn id="1457"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55" name="Google Shape;1455;p108"/>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57" name="Google Shape;1457;p108"/>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1" name="Shape 1461"/>
        <p:cNvGrpSpPr/>
        <p:nvPr/>
      </p:nvGrpSpPr>
      <p:grpSpPr>
        <a:xfrm>
          <a:off x="0" y="0"/>
          <a:ext cx="0" cy="0"/>
          <a:chOff x="0" y="0"/>
          <a:chExt cx="0" cy="0"/>
        </a:xfrm>
      </p:grpSpPr>
      <p:sp>
        <p:nvSpPr>
          <p:cNvPr id="1462" name="Google Shape;1462;p10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63" name="Google Shape;1463;p10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64" name="Google Shape;1464;p109"/>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465" name="Google Shape;1465;p109"/>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66" name="Google Shape;1466;p109"/>
          <p:cNvGraphicFramePr/>
          <p:nvPr/>
        </p:nvGraphicFramePr>
        <p:xfrm>
          <a:off x="3194975" y="1626775"/>
          <a:ext cx="3000000" cy="3000000"/>
        </p:xfrm>
        <a:graphic>
          <a:graphicData uri="http://schemas.openxmlformats.org/drawingml/2006/table">
            <a:tbl>
              <a:tblPr>
                <a:noFill/>
                <a:tableStyleId>{C787D8BF-6BBD-4EBA-868A-BF71C50605D3}</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67" name="Google Shape;1467;p109"/>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468" name="Google Shape;1468;p109"/>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69" name="Google Shape;1469;p109"/>
          <p:cNvCxnSpPr>
            <a:stCxn id="1468" idx="2"/>
            <a:endCxn id="1470"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71" name="Google Shape;1471;p109"/>
          <p:cNvCxnSpPr>
            <a:stCxn id="1468" idx="2"/>
            <a:endCxn id="1472"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70" name="Google Shape;1470;p109"/>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2" name="Google Shape;1472;p109"/>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73" name="Google Shape;1473;p109"/>
          <p:cNvCxnSpPr>
            <a:stCxn id="1470" idx="2"/>
            <a:endCxn id="1474"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75" name="Google Shape;1475;p109"/>
          <p:cNvCxnSpPr>
            <a:stCxn id="1470" idx="2"/>
            <a:endCxn id="1476"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74" name="Google Shape;1474;p109"/>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6" name="Google Shape;1476;p109"/>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77" name="Google Shape;1477;p109"/>
          <p:cNvCxnSpPr>
            <a:stCxn id="1476" idx="2"/>
            <a:endCxn id="1478"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79" name="Google Shape;1479;p109"/>
          <p:cNvCxnSpPr>
            <a:stCxn id="1476" idx="2"/>
            <a:endCxn id="1480"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78" name="Google Shape;1478;p109"/>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80" name="Google Shape;1480;p109"/>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4" name="Shape 1484"/>
        <p:cNvGrpSpPr/>
        <p:nvPr/>
      </p:nvGrpSpPr>
      <p:grpSpPr>
        <a:xfrm>
          <a:off x="0" y="0"/>
          <a:ext cx="0" cy="0"/>
          <a:chOff x="0" y="0"/>
          <a:chExt cx="0" cy="0"/>
        </a:xfrm>
      </p:grpSpPr>
      <p:sp>
        <p:nvSpPr>
          <p:cNvPr id="1485" name="Google Shape;1485;p11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86" name="Google Shape;1486;p11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87" name="Google Shape;1487;p110"/>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488" name="Google Shape;1488;p110"/>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489" name="Google Shape;1489;p110"/>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0" name="Google Shape;1490;p110"/>
          <p:cNvCxnSpPr>
            <a:stCxn id="1489" idx="2"/>
            <a:endCxn id="1491"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92" name="Google Shape;1492;p110"/>
          <p:cNvCxnSpPr>
            <a:stCxn id="1489" idx="2"/>
            <a:endCxn id="1493"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91" name="Google Shape;1491;p110"/>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93" name="Google Shape;1493;p110"/>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4" name="Google Shape;1494;p110"/>
          <p:cNvCxnSpPr>
            <a:stCxn id="1491" idx="2"/>
            <a:endCxn id="1495"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96" name="Google Shape;1496;p110"/>
          <p:cNvCxnSpPr>
            <a:stCxn id="1491" idx="2"/>
            <a:endCxn id="1497"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95" name="Google Shape;1495;p110"/>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97" name="Google Shape;1497;p110"/>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8" name="Google Shape;1498;p110"/>
          <p:cNvCxnSpPr>
            <a:stCxn id="1497" idx="2"/>
            <a:endCxn id="1499"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00" name="Google Shape;1500;p110"/>
          <p:cNvCxnSpPr>
            <a:stCxn id="1497" idx="2"/>
            <a:endCxn id="1501"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99" name="Google Shape;1499;p110"/>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01" name="Google Shape;1501;p110"/>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02" name="Google Shape;1502;p110"/>
          <p:cNvSpPr txBox="1"/>
          <p:nvPr/>
        </p:nvSpPr>
        <p:spPr>
          <a:xfrm>
            <a:off x="2966575" y="1108000"/>
            <a:ext cx="2606700" cy="369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Montserrat"/>
                <a:ea typeface="Montserrat"/>
                <a:cs typeface="Montserrat"/>
                <a:sym typeface="Montserrat"/>
              </a:rPr>
              <a:t>Out-of-Bag Samples</a:t>
            </a:r>
            <a:endParaRPr sz="19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lang="en" sz="1900">
                <a:latin typeface="Montserrat"/>
                <a:ea typeface="Montserrat"/>
                <a:cs typeface="Montserrat"/>
                <a:sym typeface="Montserrat"/>
              </a:rPr>
              <a:t>Not used for constructing some trees.</a:t>
            </a:r>
            <a:endParaRPr sz="19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lang="en" sz="1900">
                <a:latin typeface="Montserrat"/>
                <a:ea typeface="Montserrat"/>
                <a:cs typeface="Montserrat"/>
                <a:sym typeface="Montserrat"/>
              </a:rPr>
              <a:t>We could use these to get performance test metrics on trees that did not use these rows!</a:t>
            </a:r>
            <a:endParaRPr sz="1900">
              <a:latin typeface="Montserrat"/>
              <a:ea typeface="Montserrat"/>
              <a:cs typeface="Montserrat"/>
              <a:sym typeface="Montserrat"/>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sp>
        <p:nvSpPr>
          <p:cNvPr id="1507" name="Google Shape;1507;p11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08" name="Google Shape;1508;p11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09" name="Google Shape;1509;p111"/>
          <p:cNvGraphicFramePr/>
          <p:nvPr/>
        </p:nvGraphicFramePr>
        <p:xfrm>
          <a:off x="5612500" y="1074388"/>
          <a:ext cx="3000000" cy="3000000"/>
        </p:xfrm>
        <a:graphic>
          <a:graphicData uri="http://schemas.openxmlformats.org/drawingml/2006/table">
            <a:tbl>
              <a:tblPr>
                <a:noFill/>
                <a:tableStyleId>{C787D8BF-6BBD-4EBA-868A-BF71C50605D3}</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10" name="Google Shape;1510;p111"/>
          <p:cNvGraphicFramePr/>
          <p:nvPr/>
        </p:nvGraphicFramePr>
        <p:xfrm>
          <a:off x="8378950" y="1074388"/>
          <a:ext cx="3000000" cy="3000000"/>
        </p:xfrm>
        <a:graphic>
          <a:graphicData uri="http://schemas.openxmlformats.org/drawingml/2006/table">
            <a:tbl>
              <a:tblPr>
                <a:noFill/>
                <a:tableStyleId>{C787D8BF-6BBD-4EBA-868A-BF71C50605D3}</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11" name="Google Shape;1511;p111"/>
          <p:cNvGraphicFramePr/>
          <p:nvPr/>
        </p:nvGraphicFramePr>
        <p:xfrm>
          <a:off x="3194975" y="1626775"/>
          <a:ext cx="3000000" cy="3000000"/>
        </p:xfrm>
        <a:graphic>
          <a:graphicData uri="http://schemas.openxmlformats.org/drawingml/2006/table">
            <a:tbl>
              <a:tblPr>
                <a:noFill/>
                <a:tableStyleId>{C787D8BF-6BBD-4EBA-868A-BF71C50605D3}</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12" name="Google Shape;1512;p111"/>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513" name="Google Shape;1513;p111"/>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14" name="Google Shape;1514;p111"/>
          <p:cNvCxnSpPr>
            <a:stCxn id="1513" idx="2"/>
            <a:endCxn id="1515"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16" name="Google Shape;1516;p111"/>
          <p:cNvCxnSpPr>
            <a:stCxn id="1513" idx="2"/>
            <a:endCxn id="1517"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15" name="Google Shape;1515;p111"/>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17" name="Google Shape;1517;p111"/>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18" name="Google Shape;1518;p111"/>
          <p:cNvCxnSpPr>
            <a:stCxn id="1515" idx="2"/>
            <a:endCxn id="1519"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20" name="Google Shape;1520;p111"/>
          <p:cNvCxnSpPr>
            <a:stCxn id="1515" idx="2"/>
            <a:endCxn id="1521"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19" name="Google Shape;1519;p111"/>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21" name="Google Shape;1521;p111"/>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22" name="Google Shape;1522;p111"/>
          <p:cNvCxnSpPr>
            <a:stCxn id="1521" idx="2"/>
            <a:endCxn id="1523"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24" name="Google Shape;1524;p111"/>
          <p:cNvCxnSpPr>
            <a:stCxn id="1521" idx="2"/>
            <a:endCxn id="1525"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23" name="Google Shape;1523;p111"/>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25" name="Google Shape;1525;p111"/>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